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4E0C2FB-90F2-4107-873E-A57AE15B8C81}">
  <a:tblStyle styleId="{24E0C2FB-90F2-4107-873E-A57AE15B8C81}"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2.jpg>
</file>

<file path=ppt/media/image3.jpg>
</file>

<file path=ppt/media/image4.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9pPr>
          </a:lstStyle>
          <a:p/>
        </p:txBody>
      </p:sp>
      <p:sp>
        <p:nvSpPr>
          <p:cNvPr id="4" name="Google Shape;4;n"/>
          <p:cNvSpPr txBox="1"/>
          <p:nvPr>
            <p:ph idx="10" type="dt"/>
          </p:nvPr>
        </p:nvSpPr>
        <p:spPr>
          <a:xfrm>
            <a:off x="3886200"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6800"/>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9pPr>
          </a:lstStyle>
          <a:p/>
        </p:txBody>
      </p:sp>
      <p:sp>
        <p:nvSpPr>
          <p:cNvPr id="8" name="Google Shape;8;n"/>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chemeClr val="dk1"/>
                </a:solidFill>
                <a:latin typeface="Times New Roman"/>
                <a:ea typeface="Times New Roman"/>
                <a:cs typeface="Times New Roman"/>
                <a:sym typeface="Times New Roman"/>
              </a:rPr>
              <a:t>‹#›</a:t>
            </a:fld>
            <a:endParaRPr b="1" i="0" sz="12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50" name="Google Shape;150;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57" name="Google Shape;157;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64" name="Google Shape;164;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71" name="Google Shape;171;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78" name="Google Shape;178;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91" name="Google Shape;191;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97" name="Google Shape;197;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05" name="Google Shape;205;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12" name="Google Shape;212;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18" name="Google Shape;218;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93" name="Google Shape;9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24" name="Google Shape;224;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30" name="Google Shape;230;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2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36" name="Google Shape;236;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42" name="Google Shape;242;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50" name="Google Shape;250;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2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57" name="Google Shape;257;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2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64" name="Google Shape;264;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71" name="Google Shape;271;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2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78" name="Google Shape;278;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85" name="Google Shape;285;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92" name="Google Shape;292;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3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99" name="Google Shape;299;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3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06" name="Google Shape;306;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3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14" name="Google Shape;314;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3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21" name="Google Shape;321;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3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28" name="Google Shape;328;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3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34" name="Google Shape;334;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40" name="Google Shape;340;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3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46" name="Google Shape;346;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3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56" name="Google Shape;356;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08" name="Google Shape;10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4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63" name="Google Shape;363;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4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70" name="Google Shape;370;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4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77" name="Google Shape;377;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4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84" name="Google Shape;384;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4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91" name="Google Shape;391;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4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98" name="Google Shape;398;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4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06" name="Google Shape;406;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4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13" name="Google Shape;413;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4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21" name="Google Shape;421;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4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29" name="Google Shape;429;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15" name="Google Shape;11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p5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37" name="Google Shape;437;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5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45" name="Google Shape;445;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5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53" name="Google Shape;453;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5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62" name="Google Shape;462;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5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70" name="Google Shape;470;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p5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79" name="Google Shape;479;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5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87" name="Google Shape;487;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p5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94" name="Google Shape;494;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p5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00" name="Google Shape;500;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p5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07" name="Google Shape;507;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22" name="Google Shape;122;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6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14" name="Google Shape;514;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6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21" name="Google Shape;521;p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6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28" name="Google Shape;528;p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p6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35" name="Google Shape;535;p6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6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42" name="Google Shape;542;p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p6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49" name="Google Shape;549;p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6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56" name="Google Shape;556;p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6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63" name="Google Shape;563;p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29" name="Google Shape;129;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36" name="Google Shape;136;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43" name="Google Shape;143;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 name="Google Shape;17;p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lt1"/>
              </a:buClr>
              <a:buSzPts val="1800"/>
              <a:buChar char="•"/>
              <a:defRPr/>
            </a:lvl1pPr>
            <a:lvl2pPr indent="-342900" lvl="1" marL="914400" algn="l">
              <a:lnSpc>
                <a:spcPct val="100000"/>
              </a:lnSpc>
              <a:spcBef>
                <a:spcPts val="360"/>
              </a:spcBef>
              <a:spcAft>
                <a:spcPts val="0"/>
              </a:spcAft>
              <a:buClr>
                <a:schemeClr val="lt1"/>
              </a:buClr>
              <a:buSzPts val="1800"/>
              <a:buChar char="–"/>
              <a:defRPr/>
            </a:lvl2pPr>
            <a:lvl3pPr indent="-342900" lvl="2" marL="1371600" algn="l">
              <a:lnSpc>
                <a:spcPct val="100000"/>
              </a:lnSpc>
              <a:spcBef>
                <a:spcPts val="360"/>
              </a:spcBef>
              <a:spcAft>
                <a:spcPts val="0"/>
              </a:spcAft>
              <a:buClr>
                <a:schemeClr val="lt1"/>
              </a:buClr>
              <a:buSzPts val="1800"/>
              <a:buChar char="•"/>
              <a:defRPr/>
            </a:lvl3pPr>
            <a:lvl4pPr indent="-342900" lvl="3" marL="1828800" algn="l">
              <a:lnSpc>
                <a:spcPct val="100000"/>
              </a:lnSpc>
              <a:spcBef>
                <a:spcPts val="360"/>
              </a:spcBef>
              <a:spcAft>
                <a:spcPts val="0"/>
              </a:spcAft>
              <a:buClr>
                <a:schemeClr val="lt1"/>
              </a:buClr>
              <a:buSzPts val="1800"/>
              <a:buChar char="–"/>
              <a:defRPr/>
            </a:lvl4pPr>
            <a:lvl5pPr indent="-342900" lvl="4" marL="2286000" algn="l">
              <a:lnSpc>
                <a:spcPct val="100000"/>
              </a:lnSpc>
              <a:spcBef>
                <a:spcPts val="360"/>
              </a:spcBef>
              <a:spcAft>
                <a:spcPts val="0"/>
              </a:spcAft>
              <a:buClr>
                <a:schemeClr val="l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sp>
        <p:nvSpPr>
          <p:cNvPr id="18" name="Google Shape;18;p2"/>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 name="Google Shape;74;p11"/>
          <p:cNvSpPr txBox="1"/>
          <p:nvPr>
            <p:ph idx="1" type="body"/>
          </p:nvPr>
        </p:nvSpPr>
        <p:spPr>
          <a:xfrm rot="5400000">
            <a:off x="2514600" y="152400"/>
            <a:ext cx="4114800" cy="77724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lt1"/>
              </a:buClr>
              <a:buSzPts val="1800"/>
              <a:buChar char="•"/>
              <a:defRPr/>
            </a:lvl1pPr>
            <a:lvl2pPr indent="-342900" lvl="1" marL="914400" algn="l">
              <a:lnSpc>
                <a:spcPct val="100000"/>
              </a:lnSpc>
              <a:spcBef>
                <a:spcPts val="360"/>
              </a:spcBef>
              <a:spcAft>
                <a:spcPts val="0"/>
              </a:spcAft>
              <a:buClr>
                <a:schemeClr val="lt1"/>
              </a:buClr>
              <a:buSzPts val="1800"/>
              <a:buChar char="–"/>
              <a:defRPr/>
            </a:lvl2pPr>
            <a:lvl3pPr indent="-342900" lvl="2" marL="1371600" algn="l">
              <a:lnSpc>
                <a:spcPct val="100000"/>
              </a:lnSpc>
              <a:spcBef>
                <a:spcPts val="360"/>
              </a:spcBef>
              <a:spcAft>
                <a:spcPts val="0"/>
              </a:spcAft>
              <a:buClr>
                <a:schemeClr val="lt1"/>
              </a:buClr>
              <a:buSzPts val="1800"/>
              <a:buChar char="•"/>
              <a:defRPr/>
            </a:lvl3pPr>
            <a:lvl4pPr indent="-342900" lvl="3" marL="1828800" algn="l">
              <a:lnSpc>
                <a:spcPct val="100000"/>
              </a:lnSpc>
              <a:spcBef>
                <a:spcPts val="360"/>
              </a:spcBef>
              <a:spcAft>
                <a:spcPts val="0"/>
              </a:spcAft>
              <a:buClr>
                <a:schemeClr val="lt1"/>
              </a:buClr>
              <a:buSzPts val="1800"/>
              <a:buChar char="–"/>
              <a:defRPr/>
            </a:lvl4pPr>
            <a:lvl5pPr indent="-342900" lvl="4" marL="2286000" algn="l">
              <a:lnSpc>
                <a:spcPct val="100000"/>
              </a:lnSpc>
              <a:spcBef>
                <a:spcPts val="360"/>
              </a:spcBef>
              <a:spcAft>
                <a:spcPts val="0"/>
              </a:spcAft>
              <a:buClr>
                <a:schemeClr val="l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sp>
        <p:nvSpPr>
          <p:cNvPr id="75" name="Google Shape;75;p11"/>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1"/>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4743450" y="2381250"/>
            <a:ext cx="5486400" cy="1943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 name="Google Shape;80;p12"/>
          <p:cNvSpPr txBox="1"/>
          <p:nvPr>
            <p:ph idx="1" type="body"/>
          </p:nvPr>
        </p:nvSpPr>
        <p:spPr>
          <a:xfrm rot="5400000">
            <a:off x="781050" y="514350"/>
            <a:ext cx="5486400" cy="56769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lt1"/>
              </a:buClr>
              <a:buSzPts val="1800"/>
              <a:buChar char="•"/>
              <a:defRPr/>
            </a:lvl1pPr>
            <a:lvl2pPr indent="-342900" lvl="1" marL="914400" algn="l">
              <a:lnSpc>
                <a:spcPct val="100000"/>
              </a:lnSpc>
              <a:spcBef>
                <a:spcPts val="360"/>
              </a:spcBef>
              <a:spcAft>
                <a:spcPts val="0"/>
              </a:spcAft>
              <a:buClr>
                <a:schemeClr val="lt1"/>
              </a:buClr>
              <a:buSzPts val="1800"/>
              <a:buChar char="–"/>
              <a:defRPr/>
            </a:lvl2pPr>
            <a:lvl3pPr indent="-342900" lvl="2" marL="1371600" algn="l">
              <a:lnSpc>
                <a:spcPct val="100000"/>
              </a:lnSpc>
              <a:spcBef>
                <a:spcPts val="360"/>
              </a:spcBef>
              <a:spcAft>
                <a:spcPts val="0"/>
              </a:spcAft>
              <a:buClr>
                <a:schemeClr val="lt1"/>
              </a:buClr>
              <a:buSzPts val="1800"/>
              <a:buChar char="•"/>
              <a:defRPr/>
            </a:lvl3pPr>
            <a:lvl4pPr indent="-342900" lvl="3" marL="1828800" algn="l">
              <a:lnSpc>
                <a:spcPct val="100000"/>
              </a:lnSpc>
              <a:spcBef>
                <a:spcPts val="360"/>
              </a:spcBef>
              <a:spcAft>
                <a:spcPts val="0"/>
              </a:spcAft>
              <a:buClr>
                <a:schemeClr val="lt1"/>
              </a:buClr>
              <a:buSzPts val="1800"/>
              <a:buChar char="–"/>
              <a:defRPr/>
            </a:lvl4pPr>
            <a:lvl5pPr indent="-342900" lvl="4" marL="2286000" algn="l">
              <a:lnSpc>
                <a:spcPct val="100000"/>
              </a:lnSpc>
              <a:spcBef>
                <a:spcPts val="360"/>
              </a:spcBef>
              <a:spcAft>
                <a:spcPts val="0"/>
              </a:spcAft>
              <a:buClr>
                <a:schemeClr val="l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sp>
        <p:nvSpPr>
          <p:cNvPr id="81" name="Google Shape;81;p12"/>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2"/>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3"/>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 name="Shape 25"/>
        <p:cNvGrpSpPr/>
        <p:nvPr/>
      </p:nvGrpSpPr>
      <p:grpSpPr>
        <a:xfrm>
          <a:off x="0" y="0"/>
          <a:ext cx="0" cy="0"/>
          <a:chOff x="0" y="0"/>
          <a:chExt cx="0" cy="0"/>
        </a:xfrm>
      </p:grpSpPr>
      <p:sp>
        <p:nvSpPr>
          <p:cNvPr id="26" name="Google Shape;26;p4"/>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 name="Google Shape;27;p4"/>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chemeClr val="lt1"/>
              </a:buClr>
              <a:buSzPts val="3200"/>
              <a:buFont typeface="Times New Roman"/>
              <a:buNone/>
              <a:defRPr/>
            </a:lvl1pPr>
            <a:lvl2pPr lvl="1" algn="ctr">
              <a:lnSpc>
                <a:spcPct val="100000"/>
              </a:lnSpc>
              <a:spcBef>
                <a:spcPts val="560"/>
              </a:spcBef>
              <a:spcAft>
                <a:spcPts val="0"/>
              </a:spcAft>
              <a:buClr>
                <a:schemeClr val="lt1"/>
              </a:buClr>
              <a:buSzPts val="2800"/>
              <a:buFont typeface="Times New Roman"/>
              <a:buNone/>
              <a:defRPr/>
            </a:lvl2pPr>
            <a:lvl3pPr lvl="2" algn="ctr">
              <a:lnSpc>
                <a:spcPct val="100000"/>
              </a:lnSpc>
              <a:spcBef>
                <a:spcPts val="480"/>
              </a:spcBef>
              <a:spcAft>
                <a:spcPts val="0"/>
              </a:spcAft>
              <a:buClr>
                <a:schemeClr val="lt1"/>
              </a:buClr>
              <a:buSzPts val="2400"/>
              <a:buFont typeface="Times New Roman"/>
              <a:buNone/>
              <a:defRPr/>
            </a:lvl3pPr>
            <a:lvl4pPr lvl="3" algn="ctr">
              <a:lnSpc>
                <a:spcPct val="100000"/>
              </a:lnSpc>
              <a:spcBef>
                <a:spcPts val="400"/>
              </a:spcBef>
              <a:spcAft>
                <a:spcPts val="0"/>
              </a:spcAft>
              <a:buClr>
                <a:schemeClr val="lt1"/>
              </a:buClr>
              <a:buSzPts val="2000"/>
              <a:buFont typeface="Times New Roman"/>
              <a:buNone/>
              <a:defRPr/>
            </a:lvl4pPr>
            <a:lvl5pPr lvl="4" algn="ctr">
              <a:lnSpc>
                <a:spcPct val="100000"/>
              </a:lnSpc>
              <a:spcBef>
                <a:spcPts val="400"/>
              </a:spcBef>
              <a:spcAft>
                <a:spcPts val="0"/>
              </a:spcAft>
              <a:buClr>
                <a:schemeClr val="lt1"/>
              </a:buClr>
              <a:buSzPts val="2000"/>
              <a:buFont typeface="Times New Roman"/>
              <a:buNone/>
              <a:defRPr/>
            </a:lvl5pPr>
            <a:lvl6pPr lvl="5" algn="ctr">
              <a:lnSpc>
                <a:spcPct val="100000"/>
              </a:lnSpc>
              <a:spcBef>
                <a:spcPts val="400"/>
              </a:spcBef>
              <a:spcAft>
                <a:spcPts val="0"/>
              </a:spcAft>
              <a:buClr>
                <a:schemeClr val="lt1"/>
              </a:buClr>
              <a:buSzPts val="2000"/>
              <a:buFont typeface="Times New Roman"/>
              <a:buNone/>
              <a:defRPr/>
            </a:lvl6pPr>
            <a:lvl7pPr lvl="6" algn="ctr">
              <a:lnSpc>
                <a:spcPct val="100000"/>
              </a:lnSpc>
              <a:spcBef>
                <a:spcPts val="400"/>
              </a:spcBef>
              <a:spcAft>
                <a:spcPts val="0"/>
              </a:spcAft>
              <a:buClr>
                <a:schemeClr val="lt1"/>
              </a:buClr>
              <a:buSzPts val="2000"/>
              <a:buFont typeface="Times New Roman"/>
              <a:buNone/>
              <a:defRPr/>
            </a:lvl7pPr>
            <a:lvl8pPr lvl="7" algn="ctr">
              <a:lnSpc>
                <a:spcPct val="100000"/>
              </a:lnSpc>
              <a:spcBef>
                <a:spcPts val="400"/>
              </a:spcBef>
              <a:spcAft>
                <a:spcPts val="0"/>
              </a:spcAft>
              <a:buClr>
                <a:schemeClr val="lt1"/>
              </a:buClr>
              <a:buSzPts val="2000"/>
              <a:buFont typeface="Times New Roman"/>
              <a:buNone/>
              <a:defRPr/>
            </a:lvl8pPr>
            <a:lvl9pPr lvl="8" algn="ctr">
              <a:lnSpc>
                <a:spcPct val="100000"/>
              </a:lnSpc>
              <a:spcBef>
                <a:spcPts val="400"/>
              </a:spcBef>
              <a:spcAft>
                <a:spcPts val="0"/>
              </a:spcAft>
              <a:buClr>
                <a:schemeClr val="lt1"/>
              </a:buClr>
              <a:buSzPts val="2000"/>
              <a:buFont typeface="Times New Roman"/>
              <a:buNone/>
              <a:defRPr/>
            </a:lvl9pPr>
          </a:lstStyle>
          <a:p/>
        </p:txBody>
      </p:sp>
      <p:sp>
        <p:nvSpPr>
          <p:cNvPr id="28" name="Google Shape;28;p4"/>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4"/>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b="1" sz="4000"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 name="Google Shape;33;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chemeClr val="lt1"/>
              </a:buClr>
              <a:buSzPts val="2000"/>
              <a:buFont typeface="Times New Roman"/>
              <a:buNone/>
              <a:defRPr sz="2000"/>
            </a:lvl1pPr>
            <a:lvl2pPr indent="-228600" lvl="1" marL="914400" algn="l">
              <a:lnSpc>
                <a:spcPct val="100000"/>
              </a:lnSpc>
              <a:spcBef>
                <a:spcPts val="360"/>
              </a:spcBef>
              <a:spcAft>
                <a:spcPts val="0"/>
              </a:spcAft>
              <a:buClr>
                <a:schemeClr val="lt1"/>
              </a:buClr>
              <a:buSzPts val="1800"/>
              <a:buFont typeface="Times New Roman"/>
              <a:buNone/>
              <a:defRPr sz="1800"/>
            </a:lvl2pPr>
            <a:lvl3pPr indent="-228600" lvl="2" marL="1371600" algn="l">
              <a:lnSpc>
                <a:spcPct val="100000"/>
              </a:lnSpc>
              <a:spcBef>
                <a:spcPts val="320"/>
              </a:spcBef>
              <a:spcAft>
                <a:spcPts val="0"/>
              </a:spcAft>
              <a:buClr>
                <a:schemeClr val="lt1"/>
              </a:buClr>
              <a:buSzPts val="1600"/>
              <a:buFont typeface="Times New Roman"/>
              <a:buNone/>
              <a:defRPr sz="1600"/>
            </a:lvl3pPr>
            <a:lvl4pPr indent="-228600" lvl="3" marL="1828800" algn="l">
              <a:lnSpc>
                <a:spcPct val="100000"/>
              </a:lnSpc>
              <a:spcBef>
                <a:spcPts val="280"/>
              </a:spcBef>
              <a:spcAft>
                <a:spcPts val="0"/>
              </a:spcAft>
              <a:buClr>
                <a:schemeClr val="lt1"/>
              </a:buClr>
              <a:buSzPts val="1400"/>
              <a:buFont typeface="Times New Roman"/>
              <a:buNone/>
              <a:defRPr sz="1400"/>
            </a:lvl4pPr>
            <a:lvl5pPr indent="-228600" lvl="4" marL="2286000" algn="l">
              <a:lnSpc>
                <a:spcPct val="100000"/>
              </a:lnSpc>
              <a:spcBef>
                <a:spcPts val="280"/>
              </a:spcBef>
              <a:spcAft>
                <a:spcPts val="0"/>
              </a:spcAft>
              <a:buClr>
                <a:schemeClr val="lt1"/>
              </a:buClr>
              <a:buSzPts val="1400"/>
              <a:buFont typeface="Times New Roman"/>
              <a:buNone/>
              <a:defRPr sz="1400"/>
            </a:lvl5pPr>
            <a:lvl6pPr indent="-228600" lvl="5" marL="2743200" algn="l">
              <a:lnSpc>
                <a:spcPct val="100000"/>
              </a:lnSpc>
              <a:spcBef>
                <a:spcPts val="280"/>
              </a:spcBef>
              <a:spcAft>
                <a:spcPts val="0"/>
              </a:spcAft>
              <a:buClr>
                <a:schemeClr val="lt1"/>
              </a:buClr>
              <a:buSzPts val="1400"/>
              <a:buFont typeface="Times New Roman"/>
              <a:buNone/>
              <a:defRPr sz="1400"/>
            </a:lvl6pPr>
            <a:lvl7pPr indent="-228600" lvl="6" marL="3200400" algn="l">
              <a:lnSpc>
                <a:spcPct val="100000"/>
              </a:lnSpc>
              <a:spcBef>
                <a:spcPts val="280"/>
              </a:spcBef>
              <a:spcAft>
                <a:spcPts val="0"/>
              </a:spcAft>
              <a:buClr>
                <a:schemeClr val="lt1"/>
              </a:buClr>
              <a:buSzPts val="1400"/>
              <a:buFont typeface="Times New Roman"/>
              <a:buNone/>
              <a:defRPr sz="1400"/>
            </a:lvl7pPr>
            <a:lvl8pPr indent="-228600" lvl="7" marL="3657600" algn="l">
              <a:lnSpc>
                <a:spcPct val="100000"/>
              </a:lnSpc>
              <a:spcBef>
                <a:spcPts val="280"/>
              </a:spcBef>
              <a:spcAft>
                <a:spcPts val="0"/>
              </a:spcAft>
              <a:buClr>
                <a:schemeClr val="lt1"/>
              </a:buClr>
              <a:buSzPts val="1400"/>
              <a:buFont typeface="Times New Roman"/>
              <a:buNone/>
              <a:defRPr sz="1400"/>
            </a:lvl8pPr>
            <a:lvl9pPr indent="-228600" lvl="8" marL="4114800" algn="l">
              <a:lnSpc>
                <a:spcPct val="100000"/>
              </a:lnSpc>
              <a:spcBef>
                <a:spcPts val="280"/>
              </a:spcBef>
              <a:spcAft>
                <a:spcPts val="0"/>
              </a:spcAft>
              <a:buClr>
                <a:schemeClr val="lt1"/>
              </a:buClr>
              <a:buSzPts val="1400"/>
              <a:buFont typeface="Times New Roman"/>
              <a:buNone/>
              <a:defRPr sz="1400"/>
            </a:lvl9pPr>
          </a:lstStyle>
          <a:p/>
        </p:txBody>
      </p:sp>
      <p:sp>
        <p:nvSpPr>
          <p:cNvPr id="34" name="Google Shape;34;p5"/>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9" name="Google Shape;39;p6"/>
          <p:cNvSpPr txBox="1"/>
          <p:nvPr>
            <p:ph idx="1" type="body"/>
          </p:nvPr>
        </p:nvSpPr>
        <p:spPr>
          <a:xfrm>
            <a:off x="685800" y="1981200"/>
            <a:ext cx="3810000" cy="41148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lt1"/>
              </a:buClr>
              <a:buSzPts val="2800"/>
              <a:buFont typeface="Times New Roman"/>
              <a:buChar char="•"/>
              <a:defRPr sz="2800"/>
            </a:lvl1pPr>
            <a:lvl2pPr indent="-381000" lvl="1" marL="914400" algn="l">
              <a:lnSpc>
                <a:spcPct val="100000"/>
              </a:lnSpc>
              <a:spcBef>
                <a:spcPts val="480"/>
              </a:spcBef>
              <a:spcAft>
                <a:spcPts val="0"/>
              </a:spcAft>
              <a:buClr>
                <a:schemeClr val="lt1"/>
              </a:buClr>
              <a:buSzPts val="2400"/>
              <a:buFont typeface="Times New Roman"/>
              <a:buChar char="–"/>
              <a:defRPr sz="2400"/>
            </a:lvl2pPr>
            <a:lvl3pPr indent="-355600" lvl="2" marL="1371600" algn="l">
              <a:lnSpc>
                <a:spcPct val="100000"/>
              </a:lnSpc>
              <a:spcBef>
                <a:spcPts val="400"/>
              </a:spcBef>
              <a:spcAft>
                <a:spcPts val="0"/>
              </a:spcAft>
              <a:buClr>
                <a:schemeClr val="lt1"/>
              </a:buClr>
              <a:buSzPts val="2000"/>
              <a:buFont typeface="Times New Roman"/>
              <a:buChar char="•"/>
              <a:defRPr sz="2000"/>
            </a:lvl3pPr>
            <a:lvl4pPr indent="-342900" lvl="3" marL="1828800" algn="l">
              <a:lnSpc>
                <a:spcPct val="100000"/>
              </a:lnSpc>
              <a:spcBef>
                <a:spcPts val="360"/>
              </a:spcBef>
              <a:spcAft>
                <a:spcPts val="0"/>
              </a:spcAft>
              <a:buClr>
                <a:schemeClr val="lt1"/>
              </a:buClr>
              <a:buSzPts val="1800"/>
              <a:buFont typeface="Times New Roman"/>
              <a:buChar char="–"/>
              <a:defRPr sz="1800"/>
            </a:lvl4pPr>
            <a:lvl5pPr indent="-342900" lvl="4" marL="2286000" algn="l">
              <a:lnSpc>
                <a:spcPct val="100000"/>
              </a:lnSpc>
              <a:spcBef>
                <a:spcPts val="360"/>
              </a:spcBef>
              <a:spcAft>
                <a:spcPts val="0"/>
              </a:spcAft>
              <a:buClr>
                <a:schemeClr val="lt1"/>
              </a:buClr>
              <a:buSzPts val="1800"/>
              <a:buFont typeface="Times New Roman"/>
              <a:buChar char="»"/>
              <a:defRPr sz="1800"/>
            </a:lvl5pPr>
            <a:lvl6pPr indent="-342900" lvl="5" marL="2743200" algn="l">
              <a:lnSpc>
                <a:spcPct val="100000"/>
              </a:lnSpc>
              <a:spcBef>
                <a:spcPts val="360"/>
              </a:spcBef>
              <a:spcAft>
                <a:spcPts val="0"/>
              </a:spcAft>
              <a:buClr>
                <a:schemeClr val="lt1"/>
              </a:buClr>
              <a:buSzPts val="1800"/>
              <a:buFont typeface="Times New Roman"/>
              <a:buChar char="»"/>
              <a:defRPr sz="1800"/>
            </a:lvl6pPr>
            <a:lvl7pPr indent="-342900" lvl="6" marL="3200400" algn="l">
              <a:lnSpc>
                <a:spcPct val="100000"/>
              </a:lnSpc>
              <a:spcBef>
                <a:spcPts val="360"/>
              </a:spcBef>
              <a:spcAft>
                <a:spcPts val="0"/>
              </a:spcAft>
              <a:buClr>
                <a:schemeClr val="lt1"/>
              </a:buClr>
              <a:buSzPts val="1800"/>
              <a:buFont typeface="Times New Roman"/>
              <a:buChar char="»"/>
              <a:defRPr sz="1800"/>
            </a:lvl7pPr>
            <a:lvl8pPr indent="-342900" lvl="7" marL="3657600" algn="l">
              <a:lnSpc>
                <a:spcPct val="100000"/>
              </a:lnSpc>
              <a:spcBef>
                <a:spcPts val="360"/>
              </a:spcBef>
              <a:spcAft>
                <a:spcPts val="0"/>
              </a:spcAft>
              <a:buClr>
                <a:schemeClr val="lt1"/>
              </a:buClr>
              <a:buSzPts val="1800"/>
              <a:buFont typeface="Times New Roman"/>
              <a:buChar char="»"/>
              <a:defRPr sz="1800"/>
            </a:lvl8pPr>
            <a:lvl9pPr indent="-342900" lvl="8" marL="4114800" algn="l">
              <a:lnSpc>
                <a:spcPct val="100000"/>
              </a:lnSpc>
              <a:spcBef>
                <a:spcPts val="360"/>
              </a:spcBef>
              <a:spcAft>
                <a:spcPts val="0"/>
              </a:spcAft>
              <a:buClr>
                <a:schemeClr val="lt1"/>
              </a:buClr>
              <a:buSzPts val="1800"/>
              <a:buFont typeface="Times New Roman"/>
              <a:buChar char="»"/>
              <a:defRPr sz="1800"/>
            </a:lvl9pPr>
          </a:lstStyle>
          <a:p/>
        </p:txBody>
      </p:sp>
      <p:sp>
        <p:nvSpPr>
          <p:cNvPr id="40" name="Google Shape;40;p6"/>
          <p:cNvSpPr txBox="1"/>
          <p:nvPr>
            <p:ph idx="2" type="body"/>
          </p:nvPr>
        </p:nvSpPr>
        <p:spPr>
          <a:xfrm>
            <a:off x="4648200" y="1981200"/>
            <a:ext cx="3810000" cy="41148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lt1"/>
              </a:buClr>
              <a:buSzPts val="2800"/>
              <a:buFont typeface="Times New Roman"/>
              <a:buChar char="•"/>
              <a:defRPr sz="2800"/>
            </a:lvl1pPr>
            <a:lvl2pPr indent="-381000" lvl="1" marL="914400" algn="l">
              <a:lnSpc>
                <a:spcPct val="100000"/>
              </a:lnSpc>
              <a:spcBef>
                <a:spcPts val="480"/>
              </a:spcBef>
              <a:spcAft>
                <a:spcPts val="0"/>
              </a:spcAft>
              <a:buClr>
                <a:schemeClr val="lt1"/>
              </a:buClr>
              <a:buSzPts val="2400"/>
              <a:buFont typeface="Times New Roman"/>
              <a:buChar char="–"/>
              <a:defRPr sz="2400"/>
            </a:lvl2pPr>
            <a:lvl3pPr indent="-355600" lvl="2" marL="1371600" algn="l">
              <a:lnSpc>
                <a:spcPct val="100000"/>
              </a:lnSpc>
              <a:spcBef>
                <a:spcPts val="400"/>
              </a:spcBef>
              <a:spcAft>
                <a:spcPts val="0"/>
              </a:spcAft>
              <a:buClr>
                <a:schemeClr val="lt1"/>
              </a:buClr>
              <a:buSzPts val="2000"/>
              <a:buFont typeface="Times New Roman"/>
              <a:buChar char="•"/>
              <a:defRPr sz="2000"/>
            </a:lvl3pPr>
            <a:lvl4pPr indent="-342900" lvl="3" marL="1828800" algn="l">
              <a:lnSpc>
                <a:spcPct val="100000"/>
              </a:lnSpc>
              <a:spcBef>
                <a:spcPts val="360"/>
              </a:spcBef>
              <a:spcAft>
                <a:spcPts val="0"/>
              </a:spcAft>
              <a:buClr>
                <a:schemeClr val="lt1"/>
              </a:buClr>
              <a:buSzPts val="1800"/>
              <a:buFont typeface="Times New Roman"/>
              <a:buChar char="–"/>
              <a:defRPr sz="1800"/>
            </a:lvl4pPr>
            <a:lvl5pPr indent="-342900" lvl="4" marL="2286000" algn="l">
              <a:lnSpc>
                <a:spcPct val="100000"/>
              </a:lnSpc>
              <a:spcBef>
                <a:spcPts val="360"/>
              </a:spcBef>
              <a:spcAft>
                <a:spcPts val="0"/>
              </a:spcAft>
              <a:buClr>
                <a:schemeClr val="lt1"/>
              </a:buClr>
              <a:buSzPts val="1800"/>
              <a:buFont typeface="Times New Roman"/>
              <a:buChar char="»"/>
              <a:defRPr sz="1800"/>
            </a:lvl5pPr>
            <a:lvl6pPr indent="-342900" lvl="5" marL="2743200" algn="l">
              <a:lnSpc>
                <a:spcPct val="100000"/>
              </a:lnSpc>
              <a:spcBef>
                <a:spcPts val="360"/>
              </a:spcBef>
              <a:spcAft>
                <a:spcPts val="0"/>
              </a:spcAft>
              <a:buClr>
                <a:schemeClr val="lt1"/>
              </a:buClr>
              <a:buSzPts val="1800"/>
              <a:buFont typeface="Times New Roman"/>
              <a:buChar char="»"/>
              <a:defRPr sz="1800"/>
            </a:lvl6pPr>
            <a:lvl7pPr indent="-342900" lvl="6" marL="3200400" algn="l">
              <a:lnSpc>
                <a:spcPct val="100000"/>
              </a:lnSpc>
              <a:spcBef>
                <a:spcPts val="360"/>
              </a:spcBef>
              <a:spcAft>
                <a:spcPts val="0"/>
              </a:spcAft>
              <a:buClr>
                <a:schemeClr val="lt1"/>
              </a:buClr>
              <a:buSzPts val="1800"/>
              <a:buFont typeface="Times New Roman"/>
              <a:buChar char="»"/>
              <a:defRPr sz="1800"/>
            </a:lvl7pPr>
            <a:lvl8pPr indent="-342900" lvl="7" marL="3657600" algn="l">
              <a:lnSpc>
                <a:spcPct val="100000"/>
              </a:lnSpc>
              <a:spcBef>
                <a:spcPts val="360"/>
              </a:spcBef>
              <a:spcAft>
                <a:spcPts val="0"/>
              </a:spcAft>
              <a:buClr>
                <a:schemeClr val="lt1"/>
              </a:buClr>
              <a:buSzPts val="1800"/>
              <a:buFont typeface="Times New Roman"/>
              <a:buChar char="»"/>
              <a:defRPr sz="1800"/>
            </a:lvl8pPr>
            <a:lvl9pPr indent="-342900" lvl="8" marL="4114800" algn="l">
              <a:lnSpc>
                <a:spcPct val="100000"/>
              </a:lnSpc>
              <a:spcBef>
                <a:spcPts val="360"/>
              </a:spcBef>
              <a:spcAft>
                <a:spcPts val="0"/>
              </a:spcAft>
              <a:buClr>
                <a:schemeClr val="lt1"/>
              </a:buClr>
              <a:buSzPts val="1800"/>
              <a:buFont typeface="Times New Roman"/>
              <a:buChar char="»"/>
              <a:defRPr sz="1800"/>
            </a:lvl9pPr>
          </a:lstStyle>
          <a:p/>
        </p:txBody>
      </p:sp>
      <p:sp>
        <p:nvSpPr>
          <p:cNvPr id="41" name="Google Shape;41;p6"/>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 name="Google Shape;46;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lt1"/>
              </a:buClr>
              <a:buSzPts val="2400"/>
              <a:buFont typeface="Times New Roman"/>
              <a:buNone/>
              <a:defRPr b="1" sz="2400"/>
            </a:lvl1pPr>
            <a:lvl2pPr indent="-228600" lvl="1" marL="914400" algn="l">
              <a:lnSpc>
                <a:spcPct val="100000"/>
              </a:lnSpc>
              <a:spcBef>
                <a:spcPts val="400"/>
              </a:spcBef>
              <a:spcAft>
                <a:spcPts val="0"/>
              </a:spcAft>
              <a:buClr>
                <a:schemeClr val="lt1"/>
              </a:buClr>
              <a:buSzPts val="2000"/>
              <a:buFont typeface="Times New Roman"/>
              <a:buNone/>
              <a:defRPr b="1" sz="2000"/>
            </a:lvl2pPr>
            <a:lvl3pPr indent="-228600" lvl="2" marL="1371600" algn="l">
              <a:lnSpc>
                <a:spcPct val="100000"/>
              </a:lnSpc>
              <a:spcBef>
                <a:spcPts val="360"/>
              </a:spcBef>
              <a:spcAft>
                <a:spcPts val="0"/>
              </a:spcAft>
              <a:buClr>
                <a:schemeClr val="lt1"/>
              </a:buClr>
              <a:buSzPts val="1800"/>
              <a:buFont typeface="Times New Roman"/>
              <a:buNone/>
              <a:defRPr b="1" sz="1800"/>
            </a:lvl3pPr>
            <a:lvl4pPr indent="-228600" lvl="3" marL="1828800" algn="l">
              <a:lnSpc>
                <a:spcPct val="100000"/>
              </a:lnSpc>
              <a:spcBef>
                <a:spcPts val="320"/>
              </a:spcBef>
              <a:spcAft>
                <a:spcPts val="0"/>
              </a:spcAft>
              <a:buClr>
                <a:schemeClr val="lt1"/>
              </a:buClr>
              <a:buSzPts val="1600"/>
              <a:buFont typeface="Times New Roman"/>
              <a:buNone/>
              <a:defRPr b="1" sz="1600"/>
            </a:lvl4pPr>
            <a:lvl5pPr indent="-228600" lvl="4" marL="2286000" algn="l">
              <a:lnSpc>
                <a:spcPct val="100000"/>
              </a:lnSpc>
              <a:spcBef>
                <a:spcPts val="320"/>
              </a:spcBef>
              <a:spcAft>
                <a:spcPts val="0"/>
              </a:spcAft>
              <a:buClr>
                <a:schemeClr val="lt1"/>
              </a:buClr>
              <a:buSzPts val="1600"/>
              <a:buFont typeface="Times New Roman"/>
              <a:buNone/>
              <a:defRPr b="1" sz="1600"/>
            </a:lvl5pPr>
            <a:lvl6pPr indent="-228600" lvl="5" marL="2743200" algn="l">
              <a:lnSpc>
                <a:spcPct val="100000"/>
              </a:lnSpc>
              <a:spcBef>
                <a:spcPts val="320"/>
              </a:spcBef>
              <a:spcAft>
                <a:spcPts val="0"/>
              </a:spcAft>
              <a:buClr>
                <a:schemeClr val="lt1"/>
              </a:buClr>
              <a:buSzPts val="1600"/>
              <a:buFont typeface="Times New Roman"/>
              <a:buNone/>
              <a:defRPr b="1" sz="1600"/>
            </a:lvl6pPr>
            <a:lvl7pPr indent="-228600" lvl="6" marL="3200400" algn="l">
              <a:lnSpc>
                <a:spcPct val="100000"/>
              </a:lnSpc>
              <a:spcBef>
                <a:spcPts val="320"/>
              </a:spcBef>
              <a:spcAft>
                <a:spcPts val="0"/>
              </a:spcAft>
              <a:buClr>
                <a:schemeClr val="lt1"/>
              </a:buClr>
              <a:buSzPts val="1600"/>
              <a:buFont typeface="Times New Roman"/>
              <a:buNone/>
              <a:defRPr b="1" sz="1600"/>
            </a:lvl7pPr>
            <a:lvl8pPr indent="-228600" lvl="7" marL="3657600" algn="l">
              <a:lnSpc>
                <a:spcPct val="100000"/>
              </a:lnSpc>
              <a:spcBef>
                <a:spcPts val="320"/>
              </a:spcBef>
              <a:spcAft>
                <a:spcPts val="0"/>
              </a:spcAft>
              <a:buClr>
                <a:schemeClr val="lt1"/>
              </a:buClr>
              <a:buSzPts val="1600"/>
              <a:buFont typeface="Times New Roman"/>
              <a:buNone/>
              <a:defRPr b="1" sz="1600"/>
            </a:lvl8pPr>
            <a:lvl9pPr indent="-228600" lvl="8" marL="4114800" algn="l">
              <a:lnSpc>
                <a:spcPct val="100000"/>
              </a:lnSpc>
              <a:spcBef>
                <a:spcPts val="320"/>
              </a:spcBef>
              <a:spcAft>
                <a:spcPts val="0"/>
              </a:spcAft>
              <a:buClr>
                <a:schemeClr val="lt1"/>
              </a:buClr>
              <a:buSzPts val="1600"/>
              <a:buFont typeface="Times New Roman"/>
              <a:buNone/>
              <a:defRPr b="1" sz="1600"/>
            </a:lvl9pPr>
          </a:lstStyle>
          <a:p/>
        </p:txBody>
      </p:sp>
      <p:sp>
        <p:nvSpPr>
          <p:cNvPr id="47" name="Google Shape;47;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lt1"/>
              </a:buClr>
              <a:buSzPts val="2400"/>
              <a:buFont typeface="Times New Roman"/>
              <a:buChar char="•"/>
              <a:defRPr sz="2400"/>
            </a:lvl1pPr>
            <a:lvl2pPr indent="-355600" lvl="1" marL="914400" algn="l">
              <a:lnSpc>
                <a:spcPct val="100000"/>
              </a:lnSpc>
              <a:spcBef>
                <a:spcPts val="400"/>
              </a:spcBef>
              <a:spcAft>
                <a:spcPts val="0"/>
              </a:spcAft>
              <a:buClr>
                <a:schemeClr val="lt1"/>
              </a:buClr>
              <a:buSzPts val="2000"/>
              <a:buFont typeface="Times New Roman"/>
              <a:buChar char="–"/>
              <a:defRPr sz="2000"/>
            </a:lvl2pPr>
            <a:lvl3pPr indent="-342900" lvl="2" marL="1371600" algn="l">
              <a:lnSpc>
                <a:spcPct val="100000"/>
              </a:lnSpc>
              <a:spcBef>
                <a:spcPts val="360"/>
              </a:spcBef>
              <a:spcAft>
                <a:spcPts val="0"/>
              </a:spcAft>
              <a:buClr>
                <a:schemeClr val="lt1"/>
              </a:buClr>
              <a:buSzPts val="1800"/>
              <a:buFont typeface="Times New Roman"/>
              <a:buChar char="•"/>
              <a:defRPr sz="1800"/>
            </a:lvl3pPr>
            <a:lvl4pPr indent="-330200" lvl="3" marL="1828800" algn="l">
              <a:lnSpc>
                <a:spcPct val="100000"/>
              </a:lnSpc>
              <a:spcBef>
                <a:spcPts val="320"/>
              </a:spcBef>
              <a:spcAft>
                <a:spcPts val="0"/>
              </a:spcAft>
              <a:buClr>
                <a:schemeClr val="lt1"/>
              </a:buClr>
              <a:buSzPts val="1600"/>
              <a:buFont typeface="Times New Roman"/>
              <a:buChar char="–"/>
              <a:defRPr sz="1600"/>
            </a:lvl4pPr>
            <a:lvl5pPr indent="-330200" lvl="4" marL="2286000" algn="l">
              <a:lnSpc>
                <a:spcPct val="100000"/>
              </a:lnSpc>
              <a:spcBef>
                <a:spcPts val="320"/>
              </a:spcBef>
              <a:spcAft>
                <a:spcPts val="0"/>
              </a:spcAft>
              <a:buClr>
                <a:schemeClr val="lt1"/>
              </a:buClr>
              <a:buSzPts val="1600"/>
              <a:buFont typeface="Times New Roman"/>
              <a:buChar char="»"/>
              <a:defRPr sz="1600"/>
            </a:lvl5pPr>
            <a:lvl6pPr indent="-330200" lvl="5" marL="2743200" algn="l">
              <a:lnSpc>
                <a:spcPct val="100000"/>
              </a:lnSpc>
              <a:spcBef>
                <a:spcPts val="320"/>
              </a:spcBef>
              <a:spcAft>
                <a:spcPts val="0"/>
              </a:spcAft>
              <a:buClr>
                <a:schemeClr val="lt1"/>
              </a:buClr>
              <a:buSzPts val="1600"/>
              <a:buFont typeface="Times New Roman"/>
              <a:buChar char="»"/>
              <a:defRPr sz="1600"/>
            </a:lvl6pPr>
            <a:lvl7pPr indent="-330200" lvl="6" marL="3200400" algn="l">
              <a:lnSpc>
                <a:spcPct val="100000"/>
              </a:lnSpc>
              <a:spcBef>
                <a:spcPts val="320"/>
              </a:spcBef>
              <a:spcAft>
                <a:spcPts val="0"/>
              </a:spcAft>
              <a:buClr>
                <a:schemeClr val="lt1"/>
              </a:buClr>
              <a:buSzPts val="1600"/>
              <a:buFont typeface="Times New Roman"/>
              <a:buChar char="»"/>
              <a:defRPr sz="1600"/>
            </a:lvl7pPr>
            <a:lvl8pPr indent="-330200" lvl="7" marL="3657600" algn="l">
              <a:lnSpc>
                <a:spcPct val="100000"/>
              </a:lnSpc>
              <a:spcBef>
                <a:spcPts val="320"/>
              </a:spcBef>
              <a:spcAft>
                <a:spcPts val="0"/>
              </a:spcAft>
              <a:buClr>
                <a:schemeClr val="lt1"/>
              </a:buClr>
              <a:buSzPts val="1600"/>
              <a:buFont typeface="Times New Roman"/>
              <a:buChar char="»"/>
              <a:defRPr sz="1600"/>
            </a:lvl8pPr>
            <a:lvl9pPr indent="-330200" lvl="8" marL="4114800" algn="l">
              <a:lnSpc>
                <a:spcPct val="100000"/>
              </a:lnSpc>
              <a:spcBef>
                <a:spcPts val="320"/>
              </a:spcBef>
              <a:spcAft>
                <a:spcPts val="0"/>
              </a:spcAft>
              <a:buClr>
                <a:schemeClr val="lt1"/>
              </a:buClr>
              <a:buSzPts val="1600"/>
              <a:buFont typeface="Times New Roman"/>
              <a:buChar char="»"/>
              <a:defRPr sz="1600"/>
            </a:lvl9pPr>
          </a:lstStyle>
          <a:p/>
        </p:txBody>
      </p:sp>
      <p:sp>
        <p:nvSpPr>
          <p:cNvPr id="48" name="Google Shape;48;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lt1"/>
              </a:buClr>
              <a:buSzPts val="2400"/>
              <a:buFont typeface="Times New Roman"/>
              <a:buNone/>
              <a:defRPr b="1" sz="2400"/>
            </a:lvl1pPr>
            <a:lvl2pPr indent="-228600" lvl="1" marL="914400" algn="l">
              <a:lnSpc>
                <a:spcPct val="100000"/>
              </a:lnSpc>
              <a:spcBef>
                <a:spcPts val="400"/>
              </a:spcBef>
              <a:spcAft>
                <a:spcPts val="0"/>
              </a:spcAft>
              <a:buClr>
                <a:schemeClr val="lt1"/>
              </a:buClr>
              <a:buSzPts val="2000"/>
              <a:buFont typeface="Times New Roman"/>
              <a:buNone/>
              <a:defRPr b="1" sz="2000"/>
            </a:lvl2pPr>
            <a:lvl3pPr indent="-228600" lvl="2" marL="1371600" algn="l">
              <a:lnSpc>
                <a:spcPct val="100000"/>
              </a:lnSpc>
              <a:spcBef>
                <a:spcPts val="360"/>
              </a:spcBef>
              <a:spcAft>
                <a:spcPts val="0"/>
              </a:spcAft>
              <a:buClr>
                <a:schemeClr val="lt1"/>
              </a:buClr>
              <a:buSzPts val="1800"/>
              <a:buFont typeface="Times New Roman"/>
              <a:buNone/>
              <a:defRPr b="1" sz="1800"/>
            </a:lvl3pPr>
            <a:lvl4pPr indent="-228600" lvl="3" marL="1828800" algn="l">
              <a:lnSpc>
                <a:spcPct val="100000"/>
              </a:lnSpc>
              <a:spcBef>
                <a:spcPts val="320"/>
              </a:spcBef>
              <a:spcAft>
                <a:spcPts val="0"/>
              </a:spcAft>
              <a:buClr>
                <a:schemeClr val="lt1"/>
              </a:buClr>
              <a:buSzPts val="1600"/>
              <a:buFont typeface="Times New Roman"/>
              <a:buNone/>
              <a:defRPr b="1" sz="1600"/>
            </a:lvl4pPr>
            <a:lvl5pPr indent="-228600" lvl="4" marL="2286000" algn="l">
              <a:lnSpc>
                <a:spcPct val="100000"/>
              </a:lnSpc>
              <a:spcBef>
                <a:spcPts val="320"/>
              </a:spcBef>
              <a:spcAft>
                <a:spcPts val="0"/>
              </a:spcAft>
              <a:buClr>
                <a:schemeClr val="lt1"/>
              </a:buClr>
              <a:buSzPts val="1600"/>
              <a:buFont typeface="Times New Roman"/>
              <a:buNone/>
              <a:defRPr b="1" sz="1600"/>
            </a:lvl5pPr>
            <a:lvl6pPr indent="-228600" lvl="5" marL="2743200" algn="l">
              <a:lnSpc>
                <a:spcPct val="100000"/>
              </a:lnSpc>
              <a:spcBef>
                <a:spcPts val="320"/>
              </a:spcBef>
              <a:spcAft>
                <a:spcPts val="0"/>
              </a:spcAft>
              <a:buClr>
                <a:schemeClr val="lt1"/>
              </a:buClr>
              <a:buSzPts val="1600"/>
              <a:buFont typeface="Times New Roman"/>
              <a:buNone/>
              <a:defRPr b="1" sz="1600"/>
            </a:lvl6pPr>
            <a:lvl7pPr indent="-228600" lvl="6" marL="3200400" algn="l">
              <a:lnSpc>
                <a:spcPct val="100000"/>
              </a:lnSpc>
              <a:spcBef>
                <a:spcPts val="320"/>
              </a:spcBef>
              <a:spcAft>
                <a:spcPts val="0"/>
              </a:spcAft>
              <a:buClr>
                <a:schemeClr val="lt1"/>
              </a:buClr>
              <a:buSzPts val="1600"/>
              <a:buFont typeface="Times New Roman"/>
              <a:buNone/>
              <a:defRPr b="1" sz="1600"/>
            </a:lvl7pPr>
            <a:lvl8pPr indent="-228600" lvl="7" marL="3657600" algn="l">
              <a:lnSpc>
                <a:spcPct val="100000"/>
              </a:lnSpc>
              <a:spcBef>
                <a:spcPts val="320"/>
              </a:spcBef>
              <a:spcAft>
                <a:spcPts val="0"/>
              </a:spcAft>
              <a:buClr>
                <a:schemeClr val="lt1"/>
              </a:buClr>
              <a:buSzPts val="1600"/>
              <a:buFont typeface="Times New Roman"/>
              <a:buNone/>
              <a:defRPr b="1" sz="1600"/>
            </a:lvl8pPr>
            <a:lvl9pPr indent="-228600" lvl="8" marL="4114800" algn="l">
              <a:lnSpc>
                <a:spcPct val="100000"/>
              </a:lnSpc>
              <a:spcBef>
                <a:spcPts val="320"/>
              </a:spcBef>
              <a:spcAft>
                <a:spcPts val="0"/>
              </a:spcAft>
              <a:buClr>
                <a:schemeClr val="lt1"/>
              </a:buClr>
              <a:buSzPts val="1600"/>
              <a:buFont typeface="Times New Roman"/>
              <a:buNone/>
              <a:defRPr b="1" sz="1600"/>
            </a:lvl9pPr>
          </a:lstStyle>
          <a:p/>
        </p:txBody>
      </p:sp>
      <p:sp>
        <p:nvSpPr>
          <p:cNvPr id="49" name="Google Shape;49;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lt1"/>
              </a:buClr>
              <a:buSzPts val="2400"/>
              <a:buFont typeface="Times New Roman"/>
              <a:buChar char="•"/>
              <a:defRPr sz="2400"/>
            </a:lvl1pPr>
            <a:lvl2pPr indent="-355600" lvl="1" marL="914400" algn="l">
              <a:lnSpc>
                <a:spcPct val="100000"/>
              </a:lnSpc>
              <a:spcBef>
                <a:spcPts val="400"/>
              </a:spcBef>
              <a:spcAft>
                <a:spcPts val="0"/>
              </a:spcAft>
              <a:buClr>
                <a:schemeClr val="lt1"/>
              </a:buClr>
              <a:buSzPts val="2000"/>
              <a:buFont typeface="Times New Roman"/>
              <a:buChar char="–"/>
              <a:defRPr sz="2000"/>
            </a:lvl2pPr>
            <a:lvl3pPr indent="-342900" lvl="2" marL="1371600" algn="l">
              <a:lnSpc>
                <a:spcPct val="100000"/>
              </a:lnSpc>
              <a:spcBef>
                <a:spcPts val="360"/>
              </a:spcBef>
              <a:spcAft>
                <a:spcPts val="0"/>
              </a:spcAft>
              <a:buClr>
                <a:schemeClr val="lt1"/>
              </a:buClr>
              <a:buSzPts val="1800"/>
              <a:buFont typeface="Times New Roman"/>
              <a:buChar char="•"/>
              <a:defRPr sz="1800"/>
            </a:lvl3pPr>
            <a:lvl4pPr indent="-330200" lvl="3" marL="1828800" algn="l">
              <a:lnSpc>
                <a:spcPct val="100000"/>
              </a:lnSpc>
              <a:spcBef>
                <a:spcPts val="320"/>
              </a:spcBef>
              <a:spcAft>
                <a:spcPts val="0"/>
              </a:spcAft>
              <a:buClr>
                <a:schemeClr val="lt1"/>
              </a:buClr>
              <a:buSzPts val="1600"/>
              <a:buFont typeface="Times New Roman"/>
              <a:buChar char="–"/>
              <a:defRPr sz="1600"/>
            </a:lvl4pPr>
            <a:lvl5pPr indent="-330200" lvl="4" marL="2286000" algn="l">
              <a:lnSpc>
                <a:spcPct val="100000"/>
              </a:lnSpc>
              <a:spcBef>
                <a:spcPts val="320"/>
              </a:spcBef>
              <a:spcAft>
                <a:spcPts val="0"/>
              </a:spcAft>
              <a:buClr>
                <a:schemeClr val="lt1"/>
              </a:buClr>
              <a:buSzPts val="1600"/>
              <a:buFont typeface="Times New Roman"/>
              <a:buChar char="»"/>
              <a:defRPr sz="1600"/>
            </a:lvl5pPr>
            <a:lvl6pPr indent="-330200" lvl="5" marL="2743200" algn="l">
              <a:lnSpc>
                <a:spcPct val="100000"/>
              </a:lnSpc>
              <a:spcBef>
                <a:spcPts val="320"/>
              </a:spcBef>
              <a:spcAft>
                <a:spcPts val="0"/>
              </a:spcAft>
              <a:buClr>
                <a:schemeClr val="lt1"/>
              </a:buClr>
              <a:buSzPts val="1600"/>
              <a:buFont typeface="Times New Roman"/>
              <a:buChar char="»"/>
              <a:defRPr sz="1600"/>
            </a:lvl6pPr>
            <a:lvl7pPr indent="-330200" lvl="6" marL="3200400" algn="l">
              <a:lnSpc>
                <a:spcPct val="100000"/>
              </a:lnSpc>
              <a:spcBef>
                <a:spcPts val="320"/>
              </a:spcBef>
              <a:spcAft>
                <a:spcPts val="0"/>
              </a:spcAft>
              <a:buClr>
                <a:schemeClr val="lt1"/>
              </a:buClr>
              <a:buSzPts val="1600"/>
              <a:buFont typeface="Times New Roman"/>
              <a:buChar char="»"/>
              <a:defRPr sz="1600"/>
            </a:lvl7pPr>
            <a:lvl8pPr indent="-330200" lvl="7" marL="3657600" algn="l">
              <a:lnSpc>
                <a:spcPct val="100000"/>
              </a:lnSpc>
              <a:spcBef>
                <a:spcPts val="320"/>
              </a:spcBef>
              <a:spcAft>
                <a:spcPts val="0"/>
              </a:spcAft>
              <a:buClr>
                <a:schemeClr val="lt1"/>
              </a:buClr>
              <a:buSzPts val="1600"/>
              <a:buFont typeface="Times New Roman"/>
              <a:buChar char="»"/>
              <a:defRPr sz="1600"/>
            </a:lvl8pPr>
            <a:lvl9pPr indent="-330200" lvl="8" marL="4114800" algn="l">
              <a:lnSpc>
                <a:spcPct val="100000"/>
              </a:lnSpc>
              <a:spcBef>
                <a:spcPts val="320"/>
              </a:spcBef>
              <a:spcAft>
                <a:spcPts val="0"/>
              </a:spcAft>
              <a:buClr>
                <a:schemeClr val="lt1"/>
              </a:buClr>
              <a:buSzPts val="1600"/>
              <a:buFont typeface="Times New Roman"/>
              <a:buChar char="»"/>
              <a:defRPr sz="1600"/>
            </a:lvl9pPr>
          </a:lstStyle>
          <a:p/>
        </p:txBody>
      </p:sp>
      <p:sp>
        <p:nvSpPr>
          <p:cNvPr id="50" name="Google Shape;50;p7"/>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7"/>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5" name="Google Shape;55;p8"/>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0" name="Google Shape;60;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lt1"/>
              </a:buClr>
              <a:buSzPts val="3200"/>
              <a:buFont typeface="Times New Roman"/>
              <a:buChar char="•"/>
              <a:defRPr sz="3200"/>
            </a:lvl1pPr>
            <a:lvl2pPr indent="-406400" lvl="1" marL="914400" algn="l">
              <a:lnSpc>
                <a:spcPct val="100000"/>
              </a:lnSpc>
              <a:spcBef>
                <a:spcPts val="560"/>
              </a:spcBef>
              <a:spcAft>
                <a:spcPts val="0"/>
              </a:spcAft>
              <a:buClr>
                <a:schemeClr val="lt1"/>
              </a:buClr>
              <a:buSzPts val="2800"/>
              <a:buFont typeface="Times New Roman"/>
              <a:buChar char="–"/>
              <a:defRPr sz="2800"/>
            </a:lvl2pPr>
            <a:lvl3pPr indent="-381000" lvl="2" marL="1371600" algn="l">
              <a:lnSpc>
                <a:spcPct val="100000"/>
              </a:lnSpc>
              <a:spcBef>
                <a:spcPts val="480"/>
              </a:spcBef>
              <a:spcAft>
                <a:spcPts val="0"/>
              </a:spcAft>
              <a:buClr>
                <a:schemeClr val="lt1"/>
              </a:buClr>
              <a:buSzPts val="2400"/>
              <a:buFont typeface="Times New Roman"/>
              <a:buChar char="•"/>
              <a:defRPr sz="2400"/>
            </a:lvl3pPr>
            <a:lvl4pPr indent="-355600" lvl="3" marL="1828800" algn="l">
              <a:lnSpc>
                <a:spcPct val="100000"/>
              </a:lnSpc>
              <a:spcBef>
                <a:spcPts val="400"/>
              </a:spcBef>
              <a:spcAft>
                <a:spcPts val="0"/>
              </a:spcAft>
              <a:buClr>
                <a:schemeClr val="lt1"/>
              </a:buClr>
              <a:buSzPts val="2000"/>
              <a:buFont typeface="Times New Roman"/>
              <a:buChar char="–"/>
              <a:defRPr sz="2000"/>
            </a:lvl4pPr>
            <a:lvl5pPr indent="-355600" lvl="4" marL="2286000" algn="l">
              <a:lnSpc>
                <a:spcPct val="100000"/>
              </a:lnSpc>
              <a:spcBef>
                <a:spcPts val="400"/>
              </a:spcBef>
              <a:spcAft>
                <a:spcPts val="0"/>
              </a:spcAft>
              <a:buClr>
                <a:schemeClr val="lt1"/>
              </a:buClr>
              <a:buSzPts val="2000"/>
              <a:buFont typeface="Times New Roman"/>
              <a:buChar char="»"/>
              <a:defRPr sz="2000"/>
            </a:lvl5pPr>
            <a:lvl6pPr indent="-355600" lvl="5" marL="2743200" algn="l">
              <a:lnSpc>
                <a:spcPct val="100000"/>
              </a:lnSpc>
              <a:spcBef>
                <a:spcPts val="400"/>
              </a:spcBef>
              <a:spcAft>
                <a:spcPts val="0"/>
              </a:spcAft>
              <a:buClr>
                <a:schemeClr val="lt1"/>
              </a:buClr>
              <a:buSzPts val="2000"/>
              <a:buFont typeface="Times New Roman"/>
              <a:buChar char="»"/>
              <a:defRPr sz="2000"/>
            </a:lvl6pPr>
            <a:lvl7pPr indent="-355600" lvl="6" marL="3200400" algn="l">
              <a:lnSpc>
                <a:spcPct val="100000"/>
              </a:lnSpc>
              <a:spcBef>
                <a:spcPts val="400"/>
              </a:spcBef>
              <a:spcAft>
                <a:spcPts val="0"/>
              </a:spcAft>
              <a:buClr>
                <a:schemeClr val="lt1"/>
              </a:buClr>
              <a:buSzPts val="2000"/>
              <a:buFont typeface="Times New Roman"/>
              <a:buChar char="»"/>
              <a:defRPr sz="2000"/>
            </a:lvl7pPr>
            <a:lvl8pPr indent="-355600" lvl="7" marL="3657600" algn="l">
              <a:lnSpc>
                <a:spcPct val="100000"/>
              </a:lnSpc>
              <a:spcBef>
                <a:spcPts val="400"/>
              </a:spcBef>
              <a:spcAft>
                <a:spcPts val="0"/>
              </a:spcAft>
              <a:buClr>
                <a:schemeClr val="lt1"/>
              </a:buClr>
              <a:buSzPts val="2000"/>
              <a:buFont typeface="Times New Roman"/>
              <a:buChar char="»"/>
              <a:defRPr sz="2000"/>
            </a:lvl8pPr>
            <a:lvl9pPr indent="-355600" lvl="8" marL="4114800" algn="l">
              <a:lnSpc>
                <a:spcPct val="100000"/>
              </a:lnSpc>
              <a:spcBef>
                <a:spcPts val="400"/>
              </a:spcBef>
              <a:spcAft>
                <a:spcPts val="0"/>
              </a:spcAft>
              <a:buClr>
                <a:schemeClr val="lt1"/>
              </a:buClr>
              <a:buSzPts val="2000"/>
              <a:buFont typeface="Times New Roman"/>
              <a:buChar char="»"/>
              <a:defRPr sz="2000"/>
            </a:lvl9pPr>
          </a:lstStyle>
          <a:p/>
        </p:txBody>
      </p:sp>
      <p:sp>
        <p:nvSpPr>
          <p:cNvPr id="61" name="Google Shape;61;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lt1"/>
              </a:buClr>
              <a:buSzPts val="1400"/>
              <a:buFont typeface="Times New Roman"/>
              <a:buNone/>
              <a:defRPr sz="1400"/>
            </a:lvl1pPr>
            <a:lvl2pPr indent="-228600" lvl="1" marL="914400" algn="l">
              <a:lnSpc>
                <a:spcPct val="100000"/>
              </a:lnSpc>
              <a:spcBef>
                <a:spcPts val="240"/>
              </a:spcBef>
              <a:spcAft>
                <a:spcPts val="0"/>
              </a:spcAft>
              <a:buClr>
                <a:schemeClr val="lt1"/>
              </a:buClr>
              <a:buSzPts val="1200"/>
              <a:buFont typeface="Times New Roman"/>
              <a:buNone/>
              <a:defRPr sz="1200"/>
            </a:lvl2pPr>
            <a:lvl3pPr indent="-228600" lvl="2" marL="1371600" algn="l">
              <a:lnSpc>
                <a:spcPct val="100000"/>
              </a:lnSpc>
              <a:spcBef>
                <a:spcPts val="200"/>
              </a:spcBef>
              <a:spcAft>
                <a:spcPts val="0"/>
              </a:spcAft>
              <a:buClr>
                <a:schemeClr val="lt1"/>
              </a:buClr>
              <a:buSzPts val="1000"/>
              <a:buFont typeface="Times New Roman"/>
              <a:buNone/>
              <a:defRPr sz="1000"/>
            </a:lvl3pPr>
            <a:lvl4pPr indent="-228600" lvl="3" marL="1828800" algn="l">
              <a:lnSpc>
                <a:spcPct val="100000"/>
              </a:lnSpc>
              <a:spcBef>
                <a:spcPts val="180"/>
              </a:spcBef>
              <a:spcAft>
                <a:spcPts val="0"/>
              </a:spcAft>
              <a:buClr>
                <a:schemeClr val="lt1"/>
              </a:buClr>
              <a:buSzPts val="900"/>
              <a:buFont typeface="Times New Roman"/>
              <a:buNone/>
              <a:defRPr sz="900"/>
            </a:lvl4pPr>
            <a:lvl5pPr indent="-228600" lvl="4" marL="2286000" algn="l">
              <a:lnSpc>
                <a:spcPct val="100000"/>
              </a:lnSpc>
              <a:spcBef>
                <a:spcPts val="180"/>
              </a:spcBef>
              <a:spcAft>
                <a:spcPts val="0"/>
              </a:spcAft>
              <a:buClr>
                <a:schemeClr val="lt1"/>
              </a:buClr>
              <a:buSzPts val="900"/>
              <a:buFont typeface="Times New Roman"/>
              <a:buNone/>
              <a:defRPr sz="900"/>
            </a:lvl5pPr>
            <a:lvl6pPr indent="-228600" lvl="5" marL="2743200" algn="l">
              <a:lnSpc>
                <a:spcPct val="100000"/>
              </a:lnSpc>
              <a:spcBef>
                <a:spcPts val="180"/>
              </a:spcBef>
              <a:spcAft>
                <a:spcPts val="0"/>
              </a:spcAft>
              <a:buClr>
                <a:schemeClr val="lt1"/>
              </a:buClr>
              <a:buSzPts val="900"/>
              <a:buFont typeface="Times New Roman"/>
              <a:buNone/>
              <a:defRPr sz="900"/>
            </a:lvl6pPr>
            <a:lvl7pPr indent="-228600" lvl="6" marL="3200400" algn="l">
              <a:lnSpc>
                <a:spcPct val="100000"/>
              </a:lnSpc>
              <a:spcBef>
                <a:spcPts val="180"/>
              </a:spcBef>
              <a:spcAft>
                <a:spcPts val="0"/>
              </a:spcAft>
              <a:buClr>
                <a:schemeClr val="lt1"/>
              </a:buClr>
              <a:buSzPts val="900"/>
              <a:buFont typeface="Times New Roman"/>
              <a:buNone/>
              <a:defRPr sz="900"/>
            </a:lvl7pPr>
            <a:lvl8pPr indent="-228600" lvl="7" marL="3657600" algn="l">
              <a:lnSpc>
                <a:spcPct val="100000"/>
              </a:lnSpc>
              <a:spcBef>
                <a:spcPts val="180"/>
              </a:spcBef>
              <a:spcAft>
                <a:spcPts val="0"/>
              </a:spcAft>
              <a:buClr>
                <a:schemeClr val="lt1"/>
              </a:buClr>
              <a:buSzPts val="900"/>
              <a:buFont typeface="Times New Roman"/>
              <a:buNone/>
              <a:defRPr sz="900"/>
            </a:lvl8pPr>
            <a:lvl9pPr indent="-228600" lvl="8" marL="4114800" algn="l">
              <a:lnSpc>
                <a:spcPct val="100000"/>
              </a:lnSpc>
              <a:spcBef>
                <a:spcPts val="180"/>
              </a:spcBef>
              <a:spcAft>
                <a:spcPts val="0"/>
              </a:spcAft>
              <a:buClr>
                <a:schemeClr val="lt1"/>
              </a:buClr>
              <a:buSzPts val="900"/>
              <a:buFont typeface="Times New Roman"/>
              <a:buNone/>
              <a:defRPr sz="900"/>
            </a:lvl9pPr>
          </a:lstStyle>
          <a:p/>
        </p:txBody>
      </p:sp>
      <p:sp>
        <p:nvSpPr>
          <p:cNvPr id="62" name="Google Shape;62;p9"/>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10"/>
          <p:cNvSpPr/>
          <p:nvPr>
            <p:ph idx="2" type="pic"/>
          </p:nvPr>
        </p:nvSpPr>
        <p:spPr>
          <a:xfrm>
            <a:off x="1792288" y="612775"/>
            <a:ext cx="5486400" cy="4114800"/>
          </a:xfrm>
          <a:prstGeom prst="rect">
            <a:avLst/>
          </a:prstGeom>
          <a:noFill/>
          <a:ln>
            <a:noFill/>
          </a:ln>
        </p:spPr>
      </p:sp>
      <p:sp>
        <p:nvSpPr>
          <p:cNvPr id="68" name="Google Shape;68;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lt1"/>
              </a:buClr>
              <a:buSzPts val="1400"/>
              <a:buFont typeface="Times New Roman"/>
              <a:buNone/>
              <a:defRPr sz="1400"/>
            </a:lvl1pPr>
            <a:lvl2pPr indent="-228600" lvl="1" marL="914400" algn="l">
              <a:lnSpc>
                <a:spcPct val="100000"/>
              </a:lnSpc>
              <a:spcBef>
                <a:spcPts val="240"/>
              </a:spcBef>
              <a:spcAft>
                <a:spcPts val="0"/>
              </a:spcAft>
              <a:buClr>
                <a:schemeClr val="lt1"/>
              </a:buClr>
              <a:buSzPts val="1200"/>
              <a:buFont typeface="Times New Roman"/>
              <a:buNone/>
              <a:defRPr sz="1200"/>
            </a:lvl2pPr>
            <a:lvl3pPr indent="-228600" lvl="2" marL="1371600" algn="l">
              <a:lnSpc>
                <a:spcPct val="100000"/>
              </a:lnSpc>
              <a:spcBef>
                <a:spcPts val="200"/>
              </a:spcBef>
              <a:spcAft>
                <a:spcPts val="0"/>
              </a:spcAft>
              <a:buClr>
                <a:schemeClr val="lt1"/>
              </a:buClr>
              <a:buSzPts val="1000"/>
              <a:buFont typeface="Times New Roman"/>
              <a:buNone/>
              <a:defRPr sz="1000"/>
            </a:lvl3pPr>
            <a:lvl4pPr indent="-228600" lvl="3" marL="1828800" algn="l">
              <a:lnSpc>
                <a:spcPct val="100000"/>
              </a:lnSpc>
              <a:spcBef>
                <a:spcPts val="180"/>
              </a:spcBef>
              <a:spcAft>
                <a:spcPts val="0"/>
              </a:spcAft>
              <a:buClr>
                <a:schemeClr val="lt1"/>
              </a:buClr>
              <a:buSzPts val="900"/>
              <a:buFont typeface="Times New Roman"/>
              <a:buNone/>
              <a:defRPr sz="900"/>
            </a:lvl4pPr>
            <a:lvl5pPr indent="-228600" lvl="4" marL="2286000" algn="l">
              <a:lnSpc>
                <a:spcPct val="100000"/>
              </a:lnSpc>
              <a:spcBef>
                <a:spcPts val="180"/>
              </a:spcBef>
              <a:spcAft>
                <a:spcPts val="0"/>
              </a:spcAft>
              <a:buClr>
                <a:schemeClr val="lt1"/>
              </a:buClr>
              <a:buSzPts val="900"/>
              <a:buFont typeface="Times New Roman"/>
              <a:buNone/>
              <a:defRPr sz="900"/>
            </a:lvl5pPr>
            <a:lvl6pPr indent="-228600" lvl="5" marL="2743200" algn="l">
              <a:lnSpc>
                <a:spcPct val="100000"/>
              </a:lnSpc>
              <a:spcBef>
                <a:spcPts val="180"/>
              </a:spcBef>
              <a:spcAft>
                <a:spcPts val="0"/>
              </a:spcAft>
              <a:buClr>
                <a:schemeClr val="lt1"/>
              </a:buClr>
              <a:buSzPts val="900"/>
              <a:buFont typeface="Times New Roman"/>
              <a:buNone/>
              <a:defRPr sz="900"/>
            </a:lvl6pPr>
            <a:lvl7pPr indent="-228600" lvl="6" marL="3200400" algn="l">
              <a:lnSpc>
                <a:spcPct val="100000"/>
              </a:lnSpc>
              <a:spcBef>
                <a:spcPts val="180"/>
              </a:spcBef>
              <a:spcAft>
                <a:spcPts val="0"/>
              </a:spcAft>
              <a:buClr>
                <a:schemeClr val="lt1"/>
              </a:buClr>
              <a:buSzPts val="900"/>
              <a:buFont typeface="Times New Roman"/>
              <a:buNone/>
              <a:defRPr sz="900"/>
            </a:lvl7pPr>
            <a:lvl8pPr indent="-228600" lvl="7" marL="3657600" algn="l">
              <a:lnSpc>
                <a:spcPct val="100000"/>
              </a:lnSpc>
              <a:spcBef>
                <a:spcPts val="180"/>
              </a:spcBef>
              <a:spcAft>
                <a:spcPts val="0"/>
              </a:spcAft>
              <a:buClr>
                <a:schemeClr val="lt1"/>
              </a:buClr>
              <a:buSzPts val="900"/>
              <a:buFont typeface="Times New Roman"/>
              <a:buNone/>
              <a:defRPr sz="900"/>
            </a:lvl8pPr>
            <a:lvl9pPr indent="-228600" lvl="8" marL="4114800" algn="l">
              <a:lnSpc>
                <a:spcPct val="100000"/>
              </a:lnSpc>
              <a:spcBef>
                <a:spcPts val="180"/>
              </a:spcBef>
              <a:spcAft>
                <a:spcPts val="0"/>
              </a:spcAft>
              <a:buClr>
                <a:schemeClr val="lt1"/>
              </a:buClr>
              <a:buSzPts val="900"/>
              <a:buFont typeface="Times New Roman"/>
              <a:buNone/>
              <a:defRPr sz="900"/>
            </a:lvl9pPr>
          </a:lstStyle>
          <a:p/>
        </p:txBody>
      </p:sp>
      <p:sp>
        <p:nvSpPr>
          <p:cNvPr id="69" name="Google Shape;69;p10"/>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1pPr>
            <a:lvl2pPr lvl="1"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2pPr>
            <a:lvl3pPr lvl="2"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3pPr>
            <a:lvl4pPr lvl="3"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4pPr>
            <a:lvl5pPr lvl="4"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5pPr>
            <a:lvl6pPr lvl="5"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6pPr>
            <a:lvl7pPr lvl="6"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7pPr>
            <a:lvl8pPr lvl="7"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8pPr>
            <a:lvl9pPr lvl="8"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9pPr>
          </a:lstStyle>
          <a:p/>
        </p:txBody>
      </p:sp>
      <p:sp>
        <p:nvSpPr>
          <p:cNvPr id="11" name="Google Shape;11;p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lt1"/>
              </a:buClr>
              <a:buSzPts val="3200"/>
              <a:buFont typeface="Times New Roman"/>
              <a:buChar char="•"/>
              <a:defRPr b="0" i="0" sz="3200" u="none" cap="none" strike="noStrike">
                <a:solidFill>
                  <a:schemeClr val="lt1"/>
                </a:solidFill>
                <a:latin typeface="Times New Roman"/>
                <a:ea typeface="Times New Roman"/>
                <a:cs typeface="Times New Roman"/>
                <a:sym typeface="Times New Roman"/>
              </a:defRPr>
            </a:lvl1pPr>
            <a:lvl2pPr indent="-406400" lvl="1" marL="914400" marR="0" rtl="0" algn="l">
              <a:lnSpc>
                <a:spcPct val="100000"/>
              </a:lnSpc>
              <a:spcBef>
                <a:spcPts val="560"/>
              </a:spcBef>
              <a:spcAft>
                <a:spcPts val="0"/>
              </a:spcAft>
              <a:buClr>
                <a:schemeClr val="lt1"/>
              </a:buClr>
              <a:buSzPts val="2800"/>
              <a:buFont typeface="Times New Roman"/>
              <a:buChar char="–"/>
              <a:defRPr b="0" i="0" sz="2800" u="none" cap="none" strike="noStrike">
                <a:solidFill>
                  <a:schemeClr val="lt1"/>
                </a:solidFill>
                <a:latin typeface="Times New Roman"/>
                <a:ea typeface="Times New Roman"/>
                <a:cs typeface="Times New Roman"/>
                <a:sym typeface="Times New Roman"/>
              </a:defRPr>
            </a:lvl2pPr>
            <a:lvl3pPr indent="-381000" lvl="2" marL="1371600" marR="0" rtl="0" algn="l">
              <a:lnSpc>
                <a:spcPct val="100000"/>
              </a:lnSpc>
              <a:spcBef>
                <a:spcPts val="480"/>
              </a:spcBef>
              <a:spcAft>
                <a:spcPts val="0"/>
              </a:spcAft>
              <a:buClr>
                <a:schemeClr val="lt1"/>
              </a:buClr>
              <a:buSzPts val="2400"/>
              <a:buFont typeface="Times New Roman"/>
              <a:buChar char="•"/>
              <a:defRPr b="0" i="0" sz="2400" u="none" cap="none" strike="noStrike">
                <a:solidFill>
                  <a:schemeClr val="lt1"/>
                </a:solidFill>
                <a:latin typeface="Times New Roman"/>
                <a:ea typeface="Times New Roman"/>
                <a:cs typeface="Times New Roman"/>
                <a:sym typeface="Times New Roman"/>
              </a:defRPr>
            </a:lvl3pPr>
            <a:lvl4pPr indent="-355600" lvl="3" marL="18288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4pPr>
            <a:lvl5pPr indent="-355600" lvl="4" marL="22860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5pPr>
            <a:lvl6pPr indent="-355600" lvl="5" marL="27432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6pPr>
            <a:lvl7pPr indent="-355600" lvl="6" marL="32004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7pPr>
            <a:lvl8pPr indent="-355600" lvl="7" marL="36576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8pPr>
            <a:lvl9pPr indent="-355600" lvl="8" marL="41148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9pPr>
          </a:lstStyle>
          <a:p/>
        </p:txBody>
      </p:sp>
      <p:sp>
        <p:nvSpPr>
          <p:cNvPr id="12" name="Google Shape;12;p1"/>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9pPr>
          </a:lstStyle>
          <a:p/>
        </p:txBody>
      </p:sp>
      <p:sp>
        <p:nvSpPr>
          <p:cNvPr id="13" name="Google Shape;13;p1"/>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9pPr>
          </a:lstStyle>
          <a:p/>
        </p:txBody>
      </p:sp>
      <p:sp>
        <p:nvSpPr>
          <p:cNvPr id="14" name="Google Shape;14;p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8.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3.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9.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9.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11.jpg"/><Relationship Id="rId4" Type="http://schemas.openxmlformats.org/officeDocument/2006/relationships/image" Target="../media/image12.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89" name="Google Shape;89;p1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sz="7200"/>
              <a:t>Time Management</a:t>
            </a:r>
            <a:endParaRPr/>
          </a:p>
        </p:txBody>
      </p:sp>
      <p:sp>
        <p:nvSpPr>
          <p:cNvPr id="90" name="Google Shape;90;p13"/>
          <p:cNvSpPr txBox="1"/>
          <p:nvPr>
            <p:ph idx="1" type="body"/>
          </p:nvPr>
        </p:nvSpPr>
        <p:spPr>
          <a:xfrm>
            <a:off x="685800" y="3200400"/>
            <a:ext cx="7772400" cy="28956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Clr>
                <a:schemeClr val="lt1"/>
              </a:buClr>
              <a:buSzPts val="4400"/>
              <a:buFont typeface="Times New Roman"/>
              <a:buNone/>
            </a:pPr>
            <a:r>
              <a:t/>
            </a:r>
            <a:endParaRPr b="1" sz="4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53" name="Google Shape;153;p2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80/20 Rule</a:t>
            </a:r>
            <a:endParaRPr/>
          </a:p>
        </p:txBody>
      </p:sp>
      <p:sp>
        <p:nvSpPr>
          <p:cNvPr id="154" name="Google Shape;154;p2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Critical few and the trivial many</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Having the courage of your convictions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Good judgment comes from experience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Experiences comes from bad judgment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60" name="Google Shape;160;p2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Inspiration</a:t>
            </a:r>
            <a:endParaRPr/>
          </a:p>
        </p:txBody>
      </p:sp>
      <p:sp>
        <p:nvSpPr>
          <p:cNvPr id="161" name="Google Shape;161;p2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Clr>
                <a:schemeClr val="lt1"/>
              </a:buClr>
              <a:buSzPts val="3600"/>
              <a:buFont typeface="Times New Roman"/>
              <a:buNone/>
            </a:pPr>
            <a:r>
              <a:rPr b="1" i="1" lang="en-US" sz="3600"/>
              <a:t>“If you can dream it, you can do it”</a:t>
            </a:r>
            <a:endParaRPr/>
          </a:p>
          <a:p>
            <a:pPr indent="-342900" lvl="0" marL="342900" rtl="0" algn="r">
              <a:lnSpc>
                <a:spcPct val="100000"/>
              </a:lnSpc>
              <a:spcBef>
                <a:spcPts val="640"/>
              </a:spcBef>
              <a:spcAft>
                <a:spcPts val="0"/>
              </a:spcAft>
              <a:buClr>
                <a:schemeClr val="lt1"/>
              </a:buClr>
              <a:buSzPts val="3200"/>
              <a:buFont typeface="Times New Roman"/>
              <a:buNone/>
            </a:pPr>
            <a:r>
              <a:rPr b="1" lang="en-US"/>
              <a:t>Walt Disney</a:t>
            </a:r>
            <a:endParaRPr/>
          </a:p>
          <a:p>
            <a:pPr indent="-3429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Disneyland was built in 366 days, from ground-breaking to first day open to the public.</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67" name="Google Shape;167;p2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Planning</a:t>
            </a:r>
            <a:endParaRPr/>
          </a:p>
        </p:txBody>
      </p:sp>
      <p:sp>
        <p:nvSpPr>
          <p:cNvPr id="168" name="Google Shape;168;p2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Failing to plan is planning to fail</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Plan Each Day, Each Week, Each Semester</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You can always change your plan, but only once you </a:t>
            </a:r>
            <a:r>
              <a:rPr b="1" lang="en-US" u="sng"/>
              <a:t>have one</a:t>
            </a:r>
            <a:r>
              <a:rPr b="1" lang="en-US"/>
              <a: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74" name="Google Shape;174;p2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TO Do Lists</a:t>
            </a:r>
            <a:endParaRPr/>
          </a:p>
        </p:txBody>
      </p:sp>
      <p:sp>
        <p:nvSpPr>
          <p:cNvPr id="175" name="Google Shape;175;p2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Break things down into small steps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Like a child cleaning his/her room</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Do the ugliest thing first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81" name="Google Shape;181;p26"/>
          <p:cNvSpPr txBox="1"/>
          <p:nvPr>
            <p:ph type="title"/>
          </p:nvPr>
        </p:nvSpPr>
        <p:spPr>
          <a:xfrm>
            <a:off x="304800" y="228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four-quadrant TO DO List</a:t>
            </a:r>
            <a:endParaRPr/>
          </a:p>
        </p:txBody>
      </p:sp>
      <p:sp>
        <p:nvSpPr>
          <p:cNvPr id="182" name="Google Shape;182;p2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228600" lvl="4" marL="2057400" rtl="0" algn="l">
              <a:lnSpc>
                <a:spcPct val="100000"/>
              </a:lnSpc>
              <a:spcBef>
                <a:spcPts val="0"/>
              </a:spcBef>
              <a:spcAft>
                <a:spcPts val="0"/>
              </a:spcAft>
              <a:buClr>
                <a:schemeClr val="lt1"/>
              </a:buClr>
              <a:buSzPts val="2000"/>
              <a:buFont typeface="Times New Roman"/>
              <a:buNone/>
            </a:pPr>
            <a:r>
              <a:rPr b="1" lang="en-US"/>
              <a:t>	</a:t>
            </a:r>
            <a:endParaRPr/>
          </a:p>
        </p:txBody>
      </p:sp>
      <p:graphicFrame>
        <p:nvGraphicFramePr>
          <p:cNvPr id="183" name="Google Shape;183;p26"/>
          <p:cNvGraphicFramePr/>
          <p:nvPr/>
        </p:nvGraphicFramePr>
        <p:xfrm>
          <a:off x="2514600" y="3302000"/>
          <a:ext cx="3000000" cy="3000000"/>
        </p:xfrm>
        <a:graphic>
          <a:graphicData uri="http://schemas.openxmlformats.org/drawingml/2006/table">
            <a:tbl>
              <a:tblPr>
                <a:noFill/>
                <a:tableStyleId>{24E0C2FB-90F2-4107-873E-A57AE15B8C81}</a:tableStyleId>
              </a:tblPr>
              <a:tblGrid>
                <a:gridCol w="2552700"/>
                <a:gridCol w="2552700"/>
              </a:tblGrid>
              <a:tr h="1397000">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1</a:t>
                      </a:r>
                      <a:endParaRPr sz="1400" u="none" cap="none" strike="noStrike"/>
                    </a:p>
                  </a:txBody>
                  <a:tcPr marT="45725" marB="45725" marR="91450" marL="91450">
                    <a:lnL cap="flat" cmpd="sng" w="28575">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2</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397000">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3</a:t>
                      </a:r>
                      <a:endParaRPr sz="1400" u="none" cap="none" strike="noStrike"/>
                    </a:p>
                  </a:txBody>
                  <a:tcPr marT="45725" marB="45725" marR="91450" marL="91450">
                    <a:lnL cap="flat" cmpd="sng" w="28575">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4</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sp>
        <p:nvSpPr>
          <p:cNvPr id="184" name="Google Shape;184;p26"/>
          <p:cNvSpPr txBox="1"/>
          <p:nvPr/>
        </p:nvSpPr>
        <p:spPr>
          <a:xfrm>
            <a:off x="609600" y="3708400"/>
            <a:ext cx="1766888" cy="5191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Important</a:t>
            </a:r>
            <a:endParaRPr b="0" i="0" sz="1400" u="none" cap="none" strike="noStrike">
              <a:solidFill>
                <a:srgbClr val="000000"/>
              </a:solidFill>
              <a:latin typeface="Arial"/>
              <a:ea typeface="Arial"/>
              <a:cs typeface="Arial"/>
              <a:sym typeface="Arial"/>
            </a:endParaRPr>
          </a:p>
        </p:txBody>
      </p:sp>
      <p:sp>
        <p:nvSpPr>
          <p:cNvPr id="185" name="Google Shape;185;p26"/>
          <p:cNvSpPr txBox="1"/>
          <p:nvPr/>
        </p:nvSpPr>
        <p:spPr>
          <a:xfrm>
            <a:off x="609600" y="4851400"/>
            <a:ext cx="1766888" cy="94615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Not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Important</a:t>
            </a:r>
            <a:endParaRPr b="0" i="0" sz="1400" u="none" cap="none" strike="noStrike">
              <a:solidFill>
                <a:srgbClr val="000000"/>
              </a:solidFill>
              <a:latin typeface="Arial"/>
              <a:ea typeface="Arial"/>
              <a:cs typeface="Arial"/>
              <a:sym typeface="Arial"/>
            </a:endParaRPr>
          </a:p>
        </p:txBody>
      </p:sp>
      <p:sp>
        <p:nvSpPr>
          <p:cNvPr id="186" name="Google Shape;186;p26"/>
          <p:cNvSpPr txBox="1"/>
          <p:nvPr/>
        </p:nvSpPr>
        <p:spPr>
          <a:xfrm>
            <a:off x="2895600" y="2540000"/>
            <a:ext cx="1752600" cy="5191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Due Soon</a:t>
            </a:r>
            <a:endParaRPr b="0" i="0" sz="1400" u="none" cap="none" strike="noStrike">
              <a:solidFill>
                <a:srgbClr val="000000"/>
              </a:solidFill>
              <a:latin typeface="Arial"/>
              <a:ea typeface="Arial"/>
              <a:cs typeface="Arial"/>
              <a:sym typeface="Arial"/>
            </a:endParaRPr>
          </a:p>
        </p:txBody>
      </p:sp>
      <p:sp>
        <p:nvSpPr>
          <p:cNvPr id="187" name="Google Shape;187;p26"/>
          <p:cNvSpPr txBox="1"/>
          <p:nvPr/>
        </p:nvSpPr>
        <p:spPr>
          <a:xfrm>
            <a:off x="5410200" y="2540000"/>
            <a:ext cx="2281238" cy="5191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Not Due Soon</a:t>
            </a:r>
            <a:endParaRPr b="0" i="0" sz="1400" u="none" cap="none" strike="noStrike">
              <a:solidFill>
                <a:srgbClr val="000000"/>
              </a:solidFill>
              <a:latin typeface="Arial"/>
              <a:ea typeface="Arial"/>
              <a:cs typeface="Arial"/>
              <a:sym typeface="Arial"/>
            </a:endParaRPr>
          </a:p>
        </p:txBody>
      </p:sp>
      <p:sp>
        <p:nvSpPr>
          <p:cNvPr id="188" name="Google Shape;188;p26"/>
          <p:cNvSpPr/>
          <p:nvPr/>
        </p:nvSpPr>
        <p:spPr>
          <a:xfrm>
            <a:off x="7467600" y="1143000"/>
            <a:ext cx="1371600" cy="1303338"/>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pic>
        <p:nvPicPr>
          <p:cNvPr descr="Image result for time management four quadrants" id="194" name="Google Shape;194;p27"/>
          <p:cNvPicPr preferRelativeResize="0"/>
          <p:nvPr/>
        </p:nvPicPr>
        <p:blipFill rotWithShape="1">
          <a:blip r:embed="rId3">
            <a:alphaModFix/>
          </a:blip>
          <a:srcRect b="0" l="0" r="0" t="0"/>
          <a:stretch/>
        </p:blipFill>
        <p:spPr>
          <a:xfrm>
            <a:off x="752475" y="1066800"/>
            <a:ext cx="7686675" cy="5238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200" name="Google Shape;200;p2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Paperwork</a:t>
            </a:r>
            <a:endParaRPr/>
          </a:p>
        </p:txBody>
      </p:sp>
      <p:sp>
        <p:nvSpPr>
          <p:cNvPr id="201" name="Google Shape;201;p2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Clutter is death; it leads to thrashing.  Keep desk clear: focus on one thing at a time</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A good file system is essential</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Touch each piece of paper once</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Touch each piece of email once; your inbox is </a:t>
            </a:r>
            <a:r>
              <a:rPr b="1" lang="en-US" u="sng"/>
              <a:t>not</a:t>
            </a:r>
            <a:r>
              <a:rPr b="1" lang="en-US"/>
              <a:t> your TODO list</a:t>
            </a:r>
            <a:endParaRPr/>
          </a:p>
        </p:txBody>
      </p:sp>
      <p:sp>
        <p:nvSpPr>
          <p:cNvPr id="202" name="Google Shape;202;p28"/>
          <p:cNvSpPr/>
          <p:nvPr/>
        </p:nvSpPr>
        <p:spPr>
          <a:xfrm>
            <a:off x="7772400" y="48006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pic>
        <p:nvPicPr>
          <p:cNvPr descr="c:\documents and settings\administrator\desktop\randy pics\102-0296_img.jpg" id="208" name="Google Shape;208;p29"/>
          <p:cNvPicPr preferRelativeResize="0"/>
          <p:nvPr/>
        </p:nvPicPr>
        <p:blipFill rotWithShape="1">
          <a:blip r:embed="rId3">
            <a:alphaModFix/>
          </a:blip>
          <a:srcRect b="0" l="0" r="0" t="0"/>
          <a:stretch/>
        </p:blipFill>
        <p:spPr>
          <a:xfrm>
            <a:off x="0" y="0"/>
            <a:ext cx="9144000" cy="6858000"/>
          </a:xfrm>
          <a:prstGeom prst="rect">
            <a:avLst/>
          </a:prstGeom>
          <a:noFill/>
          <a:ln>
            <a:noFill/>
          </a:ln>
        </p:spPr>
      </p:pic>
      <p:sp>
        <p:nvSpPr>
          <p:cNvPr id="209" name="Google Shape;209;p29"/>
          <p:cNvSpPr/>
          <p:nvPr/>
        </p:nvSpPr>
        <p:spPr>
          <a:xfrm>
            <a:off x="457200" y="152400"/>
            <a:ext cx="7315200" cy="1143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400"/>
              <a:buFont typeface="Arial"/>
              <a:buNone/>
            </a:pPr>
            <a:r>
              <a:rPr b="1" i="0" lang="en-US" sz="4400" u="none" cap="none" strike="noStrike">
                <a:solidFill>
                  <a:schemeClr val="lt2"/>
                </a:solidFill>
                <a:latin typeface="Times New Roman"/>
                <a:ea typeface="Times New Roman"/>
                <a:cs typeface="Times New Roman"/>
                <a:sym typeface="Times New Roman"/>
              </a:rPr>
              <a:t>My Desk</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2-0299_img.jpg" id="215" name="Google Shape;215;p30"/>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todolist.jpg" id="221" name="Google Shape;221;p31"/>
          <p:cNvPicPr preferRelativeResize="0"/>
          <p:nvPr/>
        </p:nvPicPr>
        <p:blipFill rotWithShape="1">
          <a:blip r:embed="rId3">
            <a:alphaModFix/>
          </a:blip>
          <a:srcRect b="0" l="0" r="0" t="0"/>
          <a:stretch/>
        </p:blipFill>
        <p:spPr>
          <a:xfrm>
            <a:off x="25400" y="0"/>
            <a:ext cx="9090025"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96" name="Google Shape;96;p14"/>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At this talk you will learn to:</a:t>
            </a:r>
            <a:endParaRPr/>
          </a:p>
        </p:txBody>
      </p:sp>
      <p:sp>
        <p:nvSpPr>
          <p:cNvPr id="97" name="Google Shape;97;p14"/>
          <p:cNvSpPr txBox="1"/>
          <p:nvPr>
            <p:ph idx="1" type="body"/>
          </p:nvPr>
        </p:nvSpPr>
        <p:spPr>
          <a:xfrm>
            <a:off x="762000" y="1676400"/>
            <a:ext cx="7696200" cy="35814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2800"/>
              <a:buFont typeface="Times New Roman"/>
              <a:buChar char="•"/>
            </a:pPr>
            <a:r>
              <a:rPr b="1" lang="en-US" sz="2800"/>
              <a:t>Clarify your goals and achieve them</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Handle people and projects that waste your time</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Be involved in better delegation</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Work more efficiently with your boss/advisor</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Learn specific skills and tools to save you time</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Overcome stress and procrastination</a:t>
            </a:r>
            <a:endParaRPr/>
          </a:p>
          <a:p>
            <a:pPr indent="-342900" lvl="0" marL="342900" rtl="0" algn="l">
              <a:lnSpc>
                <a:spcPct val="100000"/>
              </a:lnSpc>
              <a:spcBef>
                <a:spcPts val="640"/>
              </a:spcBef>
              <a:spcAft>
                <a:spcPts val="0"/>
              </a:spcAft>
              <a:buClr>
                <a:schemeClr val="lt1"/>
              </a:buClr>
              <a:buSzPts val="3200"/>
              <a:buFont typeface="Times New Roman"/>
              <a:buNone/>
            </a:pPr>
            <a:r>
              <a:t/>
            </a:r>
            <a:endParaRPr b="1"/>
          </a:p>
          <a:p>
            <a:pPr indent="-139700" lvl="0" marL="342900" rtl="0" algn="l">
              <a:lnSpc>
                <a:spcPct val="100000"/>
              </a:lnSpc>
              <a:spcBef>
                <a:spcPts val="640"/>
              </a:spcBef>
              <a:spcAft>
                <a:spcPts val="0"/>
              </a:spcAft>
              <a:buClr>
                <a:schemeClr val="lt1"/>
              </a:buClr>
              <a:buSzPts val="3200"/>
              <a:buFont typeface="Times New Roman"/>
              <a:buNone/>
            </a:pPr>
            <a:r>
              <a:t/>
            </a:r>
            <a:endParaRPr b="1"/>
          </a:p>
        </p:txBody>
      </p:sp>
      <p:sp>
        <p:nvSpPr>
          <p:cNvPr id="98" name="Google Shape;98;p14"/>
          <p:cNvSpPr/>
          <p:nvPr/>
        </p:nvSpPr>
        <p:spPr>
          <a:xfrm>
            <a:off x="3048000" y="5791200"/>
            <a:ext cx="609600" cy="579438"/>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99" name="Google Shape;99;p14"/>
          <p:cNvSpPr txBox="1"/>
          <p:nvPr/>
        </p:nvSpPr>
        <p:spPr>
          <a:xfrm>
            <a:off x="3794125" y="5810250"/>
            <a:ext cx="4375150" cy="57943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2"/>
                </a:solidFill>
                <a:latin typeface="Times New Roman"/>
                <a:ea typeface="Times New Roman"/>
                <a:cs typeface="Times New Roman"/>
                <a:sym typeface="Times New Roman"/>
              </a:rPr>
              <a:t>= really important point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calendarinoutlook.jpg" id="227" name="Google Shape;227;p32"/>
          <p:cNvPicPr preferRelativeResize="0"/>
          <p:nvPr/>
        </p:nvPicPr>
        <p:blipFill rotWithShape="1">
          <a:blip r:embed="rId3">
            <a:alphaModFix/>
          </a:blip>
          <a:srcRect b="0" l="0" r="0" t="0"/>
          <a:stretch/>
        </p:blipFill>
        <p:spPr>
          <a:xfrm>
            <a:off x="12700" y="0"/>
            <a:ext cx="9113838" cy="6858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2-0296_img.jpg" id="233" name="Google Shape;233;p33"/>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3-0303_img.jpg" id="239" name="Google Shape;239;p34"/>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3-0304_img.jpg" id="245" name="Google Shape;245;p35"/>
          <p:cNvPicPr preferRelativeResize="0"/>
          <p:nvPr/>
        </p:nvPicPr>
        <p:blipFill rotWithShape="1">
          <a:blip r:embed="rId3">
            <a:alphaModFix/>
          </a:blip>
          <a:srcRect b="0" l="0" r="0" t="0"/>
          <a:stretch/>
        </p:blipFill>
        <p:spPr>
          <a:xfrm>
            <a:off x="0" y="0"/>
            <a:ext cx="9144000" cy="6858000"/>
          </a:xfrm>
          <a:prstGeom prst="rect">
            <a:avLst/>
          </a:prstGeom>
          <a:noFill/>
          <a:ln>
            <a:noFill/>
          </a:ln>
        </p:spPr>
      </p:pic>
      <p:sp>
        <p:nvSpPr>
          <p:cNvPr id="246" name="Google Shape;246;p35"/>
          <p:cNvSpPr/>
          <p:nvPr/>
        </p:nvSpPr>
        <p:spPr>
          <a:xfrm>
            <a:off x="6019800" y="3733800"/>
            <a:ext cx="2667000" cy="2654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Speaker phone:  hands are free to do something else; stress reduction when I’m on hold.</a:t>
            </a:r>
            <a:endParaRPr b="0" i="0" sz="1400" u="none" cap="none" strike="noStrike">
              <a:solidFill>
                <a:srgbClr val="000000"/>
              </a:solidFill>
              <a:latin typeface="Arial"/>
              <a:ea typeface="Arial"/>
              <a:cs typeface="Arial"/>
              <a:sym typeface="Arial"/>
            </a:endParaRPr>
          </a:p>
        </p:txBody>
      </p:sp>
      <p:sp>
        <p:nvSpPr>
          <p:cNvPr id="247" name="Google Shape;247;p35"/>
          <p:cNvSpPr/>
          <p:nvPr/>
        </p:nvSpPr>
        <p:spPr>
          <a:xfrm>
            <a:off x="5943600" y="29718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53" name="Google Shape;253;p3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Telephone</a:t>
            </a:r>
            <a:endParaRPr/>
          </a:p>
        </p:txBody>
      </p:sp>
      <p:sp>
        <p:nvSpPr>
          <p:cNvPr id="254" name="Google Shape;254;p3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2800"/>
              <a:buFont typeface="Times New Roman"/>
              <a:buChar char="•"/>
            </a:pPr>
            <a:r>
              <a:rPr b="1" lang="en-US" sz="2800"/>
              <a:t>Keep calls short; stand during call</a:t>
            </a:r>
            <a:endParaRPr/>
          </a:p>
          <a:p>
            <a:pPr indent="-165100" lvl="0" marL="342900" rtl="0" algn="l">
              <a:lnSpc>
                <a:spcPct val="100000"/>
              </a:lnSpc>
              <a:spcBef>
                <a:spcPts val="560"/>
              </a:spcBef>
              <a:spcAft>
                <a:spcPts val="0"/>
              </a:spcAft>
              <a:buClr>
                <a:schemeClr val="lt1"/>
              </a:buClr>
              <a:buSzPts val="2800"/>
              <a:buFont typeface="Times New Roman"/>
              <a:buNone/>
            </a:pPr>
            <a:r>
              <a:t/>
            </a:r>
            <a:endParaRPr b="1" sz="2800"/>
          </a:p>
          <a:p>
            <a:pPr indent="-342900" lvl="0" marL="342900" rtl="0" algn="l">
              <a:lnSpc>
                <a:spcPct val="100000"/>
              </a:lnSpc>
              <a:spcBef>
                <a:spcPts val="560"/>
              </a:spcBef>
              <a:spcAft>
                <a:spcPts val="0"/>
              </a:spcAft>
              <a:buClr>
                <a:schemeClr val="lt1"/>
              </a:buClr>
              <a:buSzPts val="2800"/>
              <a:buFont typeface="Times New Roman"/>
              <a:buChar char="•"/>
            </a:pPr>
            <a:r>
              <a:rPr b="1" lang="en-US" sz="2800"/>
              <a:t>Start by announcing goals for the call</a:t>
            </a:r>
            <a:endParaRPr/>
          </a:p>
          <a:p>
            <a:pPr indent="0" lvl="0" marL="0" rtl="0" algn="l">
              <a:lnSpc>
                <a:spcPct val="100000"/>
              </a:lnSpc>
              <a:spcBef>
                <a:spcPts val="560"/>
              </a:spcBef>
              <a:spcAft>
                <a:spcPts val="0"/>
              </a:spcAft>
              <a:buClr>
                <a:schemeClr val="lt1"/>
              </a:buClr>
              <a:buSzPts val="2800"/>
              <a:buFont typeface="Times New Roman"/>
              <a:buNone/>
            </a:pPr>
            <a:r>
              <a:t/>
            </a:r>
            <a:endParaRPr b="1" sz="2800"/>
          </a:p>
          <a:p>
            <a:pPr indent="-342900" lvl="0" marL="342900" rtl="0" algn="l">
              <a:lnSpc>
                <a:spcPct val="100000"/>
              </a:lnSpc>
              <a:spcBef>
                <a:spcPts val="560"/>
              </a:spcBef>
              <a:spcAft>
                <a:spcPts val="0"/>
              </a:spcAft>
              <a:buClr>
                <a:schemeClr val="lt1"/>
              </a:buClr>
              <a:buSzPts val="2800"/>
              <a:buFont typeface="Times New Roman"/>
              <a:buChar char="•"/>
            </a:pPr>
            <a:r>
              <a:rPr b="1" lang="en-US" sz="2800"/>
              <a:t>Have something in view that you’re waiting to get to next</a:t>
            </a:r>
            <a:endParaRPr/>
          </a:p>
          <a:p>
            <a:pPr indent="-165100" lvl="0" marL="342900" rtl="0" algn="l">
              <a:lnSpc>
                <a:spcPct val="100000"/>
              </a:lnSpc>
              <a:spcBef>
                <a:spcPts val="560"/>
              </a:spcBef>
              <a:spcAft>
                <a:spcPts val="0"/>
              </a:spcAft>
              <a:buClr>
                <a:schemeClr val="lt1"/>
              </a:buClr>
              <a:buSzPts val="2800"/>
              <a:buFont typeface="Times New Roman"/>
              <a:buNone/>
            </a:pPr>
            <a:r>
              <a:t/>
            </a:r>
            <a:endParaRPr b="1" sz="2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60" name="Google Shape;260;p3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Telephone</a:t>
            </a:r>
            <a:endParaRPr/>
          </a:p>
        </p:txBody>
      </p:sp>
      <p:sp>
        <p:nvSpPr>
          <p:cNvPr id="261" name="Google Shape;261;p3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When done, get off:  “I have students waiting”</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If necessary, hang up while you’re talking</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Group outgoing calls:  just before lunch and 5pm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67" name="Google Shape;267;p3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Reading Pile</a:t>
            </a:r>
            <a:endParaRPr/>
          </a:p>
        </p:txBody>
      </p:sp>
      <p:sp>
        <p:nvSpPr>
          <p:cNvPr id="268" name="Google Shape;268;p3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Only read something if you’ll be fired for not reading it</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74" name="Google Shape;274;p3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Office Logistics</a:t>
            </a:r>
            <a:endParaRPr/>
          </a:p>
        </p:txBody>
      </p:sp>
      <p:sp>
        <p:nvSpPr>
          <p:cNvPr id="275" name="Google Shape;275;p39"/>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Make your office comfortable for you, and </a:t>
            </a:r>
            <a:r>
              <a:rPr b="1" lang="en-US" u="sng"/>
              <a:t>optionally</a:t>
            </a:r>
            <a:r>
              <a:rPr b="1" lang="en-US"/>
              <a:t> comfortable for others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No soft comfortable chairs!  I have folding chairs, some people cut off front legs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81" name="Google Shape;281;p40"/>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Scheduling Yourself</a:t>
            </a:r>
            <a:endParaRPr/>
          </a:p>
        </p:txBody>
      </p:sp>
      <p:sp>
        <p:nvSpPr>
          <p:cNvPr id="282" name="Google Shape;282;p40"/>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You don’t </a:t>
            </a:r>
            <a:r>
              <a:rPr b="1" lang="en-US" u="sng"/>
              <a:t>find</a:t>
            </a:r>
            <a:r>
              <a:rPr b="1" lang="en-US"/>
              <a:t> time for important things, you </a:t>
            </a:r>
            <a:r>
              <a:rPr b="1" lang="en-US" u="sng"/>
              <a:t>make</a:t>
            </a:r>
            <a:r>
              <a:rPr b="1" lang="en-US"/>
              <a:t> it</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Everything you do is an </a:t>
            </a:r>
            <a:r>
              <a:rPr b="1" lang="en-US" u="sng"/>
              <a:t>opportunity cost</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Learn to say “No”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88" name="Google Shape;288;p4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Learn to say “No”</a:t>
            </a:r>
            <a:endParaRPr/>
          </a:p>
        </p:txBody>
      </p:sp>
      <p:sp>
        <p:nvSpPr>
          <p:cNvPr id="289" name="Google Shape;289;p4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Will this help me get tenure?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Will this help me get my masters?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Will this help me get my Ph.D?</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Keep “help me” broadly defined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05" name="Google Shape;105;p15"/>
          <p:cNvSpPr/>
          <p:nvPr/>
        </p:nvSpPr>
        <p:spPr>
          <a:xfrm>
            <a:off x="609600" y="1828800"/>
            <a:ext cx="7696200" cy="23796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800"/>
              <a:buFont typeface="Arial"/>
              <a:buNone/>
            </a:pPr>
            <a:r>
              <a:rPr b="0" i="1" lang="en-US" sz="4800" u="none" cap="none" strike="noStrike">
                <a:solidFill>
                  <a:schemeClr val="lt1"/>
                </a:solidFill>
                <a:latin typeface="Times New Roman"/>
                <a:ea typeface="Times New Roman"/>
                <a:cs typeface="Times New Roman"/>
                <a:sym typeface="Times New Roman"/>
              </a:rPr>
              <a:t>Remember that time is money</a:t>
            </a:r>
            <a:endParaRPr b="0" i="0" sz="1400" u="none" cap="none" strike="noStrike">
              <a:solidFill>
                <a:srgbClr val="000000"/>
              </a:solidFill>
              <a:latin typeface="Arial"/>
              <a:ea typeface="Arial"/>
              <a:cs typeface="Arial"/>
              <a:sym typeface="Arial"/>
            </a:endParaRPr>
          </a:p>
          <a:p>
            <a:pPr indent="0" lvl="0" marL="0" marR="0" rtl="0" algn="r">
              <a:lnSpc>
                <a:spcPct val="100000"/>
              </a:lnSpc>
              <a:spcBef>
                <a:spcPts val="2000"/>
              </a:spcBef>
              <a:spcAft>
                <a:spcPts val="0"/>
              </a:spcAft>
              <a:buClr>
                <a:srgbClr val="000000"/>
              </a:buClr>
              <a:buSzPts val="4000"/>
              <a:buFont typeface="Arial"/>
              <a:buNone/>
            </a:pPr>
            <a:r>
              <a:rPr b="0" i="0" lang="en-US" sz="4000" u="none" cap="none" strike="noStrike">
                <a:solidFill>
                  <a:schemeClr val="lt1"/>
                </a:solidFill>
                <a:latin typeface="Times New Roman"/>
                <a:ea typeface="Times New Roman"/>
                <a:cs typeface="Times New Roman"/>
                <a:sym typeface="Times New Roman"/>
              </a:rPr>
              <a:t>Ben Franklin, 1748</a:t>
            </a:r>
            <a:endParaRPr b="0" i="0" sz="1400" u="none" cap="none" strike="noStrike">
              <a:solidFill>
                <a:srgbClr val="000000"/>
              </a:solidFill>
              <a:latin typeface="Arial"/>
              <a:ea typeface="Arial"/>
              <a:cs typeface="Arial"/>
              <a:sym typeface="Arial"/>
            </a:endParaRPr>
          </a:p>
          <a:p>
            <a:pPr indent="0" lvl="0" marL="0" marR="0" rtl="0" algn="r">
              <a:lnSpc>
                <a:spcPct val="100000"/>
              </a:lnSpc>
              <a:spcBef>
                <a:spcPts val="1400"/>
              </a:spcBef>
              <a:spcAft>
                <a:spcPts val="0"/>
              </a:spcAft>
              <a:buClr>
                <a:srgbClr val="000000"/>
              </a:buClr>
              <a:buSzPts val="2800"/>
              <a:buFont typeface="Arial"/>
              <a:buNone/>
            </a:pPr>
            <a:r>
              <a:rPr b="0" i="0" lang="en-US" sz="2800" u="none" cap="none" strike="noStrike">
                <a:solidFill>
                  <a:schemeClr val="lt1"/>
                </a:solidFill>
                <a:latin typeface="Times New Roman"/>
                <a:ea typeface="Times New Roman"/>
                <a:cs typeface="Times New Roman"/>
                <a:sym typeface="Times New Roman"/>
              </a:rPr>
              <a:t>Advice to a young tradesman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95" name="Google Shape;295;p4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Gentle No’s</a:t>
            </a:r>
            <a:endParaRPr/>
          </a:p>
        </p:txBody>
      </p:sp>
      <p:sp>
        <p:nvSpPr>
          <p:cNvPr id="296" name="Google Shape;296;p4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“I’ll do it if nobody else steps forward” or “I’ll be your deep fall back,” but you have to keep searching.</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Moving parties in grad school…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02" name="Google Shape;302;p43"/>
          <p:cNvSpPr txBox="1"/>
          <p:nvPr>
            <p:ph type="title"/>
          </p:nvPr>
        </p:nvSpPr>
        <p:spPr>
          <a:xfrm>
            <a:off x="228600" y="609600"/>
            <a:ext cx="86868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Everyone has Good and Bad Times</a:t>
            </a:r>
            <a:endParaRPr/>
          </a:p>
        </p:txBody>
      </p:sp>
      <p:sp>
        <p:nvSpPr>
          <p:cNvPr id="303" name="Google Shape;303;p4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Find your creative/thinking time.  Defend it ruthlessly, spend it alone, maybe at home.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Find your dead time.  Schedule meetings, phone calls, and mundane stuff during it.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09" name="Google Shape;309;p4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Interruptions</a:t>
            </a:r>
            <a:endParaRPr/>
          </a:p>
        </p:txBody>
      </p:sp>
      <p:sp>
        <p:nvSpPr>
          <p:cNvPr id="310" name="Google Shape;310;p4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6-9 minutes, 4-5 minute recovery – five interruptions shoots an hour</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You must reduce frequency and length of interruptions (turn phone calls into email)</a:t>
            </a:r>
            <a:endParaRPr/>
          </a:p>
          <a:p>
            <a:pPr indent="0" lvl="0" marL="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E-mail noise on new mail is an</a:t>
            </a:r>
            <a:br>
              <a:rPr b="1" lang="en-US" sz="2800"/>
            </a:br>
            <a:r>
              <a:rPr b="1" lang="en-US" sz="2800"/>
              <a:t>interruption -&gt; TURN IT OFF!!</a:t>
            </a:r>
            <a:endParaRPr/>
          </a:p>
        </p:txBody>
      </p:sp>
      <p:sp>
        <p:nvSpPr>
          <p:cNvPr id="311" name="Google Shape;311;p44"/>
          <p:cNvSpPr/>
          <p:nvPr/>
        </p:nvSpPr>
        <p:spPr>
          <a:xfrm>
            <a:off x="6400800" y="54864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17" name="Google Shape;317;p4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Cutting Things Short</a:t>
            </a:r>
            <a:endParaRPr/>
          </a:p>
        </p:txBody>
      </p:sp>
      <p:sp>
        <p:nvSpPr>
          <p:cNvPr id="318" name="Google Shape;318;p4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“I’m in the middle of something now…”</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Start with “I only have 5 minutes” – you can always extend this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Stand up, stroll to the door, complement, thank, shake hands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Clock-watching; on wall behind them</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24" name="Google Shape;324;p4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Time Journals</a:t>
            </a:r>
            <a:endParaRPr/>
          </a:p>
        </p:txBody>
      </p:sp>
      <p:sp>
        <p:nvSpPr>
          <p:cNvPr id="325" name="Google Shape;325;p4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It’s amazing what you learn!</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Monitor yourself in 15 minute increments for between 3 days and two weeks.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newscan02.jpg" id="331" name="Google Shape;331;p47"/>
          <p:cNvPicPr preferRelativeResize="0"/>
          <p:nvPr/>
        </p:nvPicPr>
        <p:blipFill rotWithShape="1">
          <a:blip r:embed="rId3">
            <a:alphaModFix/>
          </a:blip>
          <a:srcRect b="0" l="0" r="0" t="0"/>
          <a:stretch/>
        </p:blipFill>
        <p:spPr>
          <a:xfrm>
            <a:off x="1828800" y="228600"/>
            <a:ext cx="6191250" cy="76962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newscan01.jpg" id="337" name="Google Shape;337;p48"/>
          <p:cNvPicPr preferRelativeResize="0"/>
          <p:nvPr/>
        </p:nvPicPr>
        <p:blipFill rotWithShape="1">
          <a:blip r:embed="rId3">
            <a:alphaModFix/>
          </a:blip>
          <a:srcRect b="0" l="0" r="0" t="0"/>
          <a:stretch/>
        </p:blipFill>
        <p:spPr>
          <a:xfrm>
            <a:off x="1981200" y="142875"/>
            <a:ext cx="5191125" cy="70199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scan01.jpg" id="343" name="Google Shape;343;p49"/>
          <p:cNvPicPr preferRelativeResize="0"/>
          <p:nvPr/>
        </p:nvPicPr>
        <p:blipFill rotWithShape="1">
          <a:blip r:embed="rId3">
            <a:alphaModFix/>
          </a:blip>
          <a:srcRect b="0" l="0" r="0" t="0"/>
          <a:stretch/>
        </p:blipFill>
        <p:spPr>
          <a:xfrm>
            <a:off x="1600200" y="228600"/>
            <a:ext cx="4999038" cy="64008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scan01.jpg" id="349" name="Google Shape;349;p50"/>
          <p:cNvPicPr preferRelativeResize="0"/>
          <p:nvPr/>
        </p:nvPicPr>
        <p:blipFill rotWithShape="1">
          <a:blip r:embed="rId3">
            <a:alphaModFix/>
          </a:blip>
          <a:srcRect b="0" l="0" r="0" t="0"/>
          <a:stretch/>
        </p:blipFill>
        <p:spPr>
          <a:xfrm>
            <a:off x="1600200" y="228600"/>
            <a:ext cx="4999038" cy="6400800"/>
          </a:xfrm>
          <a:prstGeom prst="rect">
            <a:avLst/>
          </a:prstGeom>
          <a:noFill/>
          <a:ln>
            <a:noFill/>
          </a:ln>
        </p:spPr>
      </p:pic>
      <p:sp>
        <p:nvSpPr>
          <p:cNvPr id="350" name="Google Shape;350;p50"/>
          <p:cNvSpPr/>
          <p:nvPr/>
        </p:nvSpPr>
        <p:spPr>
          <a:xfrm>
            <a:off x="2286000" y="1066800"/>
            <a:ext cx="762000" cy="457200"/>
          </a:xfrm>
          <a:prstGeom prst="rect">
            <a:avLst/>
          </a:prstGeom>
          <a:noFill/>
          <a:ln cap="flat" cmpd="sng" w="76200">
            <a:solidFill>
              <a:schemeClr val="hlink"/>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351" name="Google Shape;351;p50"/>
          <p:cNvSpPr/>
          <p:nvPr/>
        </p:nvSpPr>
        <p:spPr>
          <a:xfrm>
            <a:off x="3886200" y="1066800"/>
            <a:ext cx="762000" cy="457200"/>
          </a:xfrm>
          <a:prstGeom prst="rect">
            <a:avLst/>
          </a:prstGeom>
          <a:noFill/>
          <a:ln cap="flat" cmpd="sng" w="76200">
            <a:solidFill>
              <a:schemeClr val="hlink"/>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352" name="Google Shape;352;p50"/>
          <p:cNvSpPr/>
          <p:nvPr/>
        </p:nvSpPr>
        <p:spPr>
          <a:xfrm>
            <a:off x="3886200" y="1927225"/>
            <a:ext cx="762000" cy="609600"/>
          </a:xfrm>
          <a:prstGeom prst="rect">
            <a:avLst/>
          </a:prstGeom>
          <a:noFill/>
          <a:ln cap="flat" cmpd="sng" w="76200">
            <a:solidFill>
              <a:schemeClr val="hlink"/>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353" name="Google Shape;353;p50"/>
          <p:cNvSpPr/>
          <p:nvPr/>
        </p:nvSpPr>
        <p:spPr>
          <a:xfrm>
            <a:off x="6705600" y="10668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59" name="Google Shape;359;p5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Using Time Journal Data</a:t>
            </a:r>
            <a:endParaRPr/>
          </a:p>
        </p:txBody>
      </p:sp>
      <p:sp>
        <p:nvSpPr>
          <p:cNvPr id="360" name="Google Shape;360;p5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What am I doing that doesn’t really need to be done?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What am I doing that could be done by someone else?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What am I doing that could be done more efficiently?</a:t>
            </a:r>
            <a:endParaRPr/>
          </a:p>
          <a:p>
            <a:pPr indent="0" lvl="0" marL="0" rtl="0" algn="l">
              <a:lnSpc>
                <a:spcPct val="90000"/>
              </a:lnSpc>
              <a:spcBef>
                <a:spcPts val="560"/>
              </a:spcBef>
              <a:spcAft>
                <a:spcPts val="0"/>
              </a:spcAft>
              <a:buClr>
                <a:schemeClr val="lt1"/>
              </a:buClr>
              <a:buSzPts val="2800"/>
              <a:buFont typeface="Times New Roman"/>
              <a:buNone/>
            </a:pPr>
            <a:r>
              <a:t/>
            </a:r>
            <a:endParaRPr b="1" sz="2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11" name="Google Shape;111;p1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Introduction</a:t>
            </a:r>
            <a:endParaRPr/>
          </a:p>
        </p:txBody>
      </p:sp>
      <p:sp>
        <p:nvSpPr>
          <p:cNvPr id="112" name="Google Shape;112;p1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Time must be explicitly managed, just like money</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Much of this won’t make sense until later (too late?)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66" name="Google Shape;366;p5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Procrastination</a:t>
            </a:r>
            <a:endParaRPr/>
          </a:p>
        </p:txBody>
      </p:sp>
      <p:sp>
        <p:nvSpPr>
          <p:cNvPr id="367" name="Google Shape;367;p5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Clr>
                <a:schemeClr val="lt1"/>
              </a:buClr>
              <a:buSzPts val="4000"/>
              <a:buFont typeface="Times New Roman"/>
              <a:buNone/>
            </a:pPr>
            <a:r>
              <a:rPr b="1" i="1" lang="en-US" sz="4000"/>
              <a:t>“Procrastination is the</a:t>
            </a:r>
            <a:br>
              <a:rPr b="1" i="1" lang="en-US" sz="4000"/>
            </a:br>
            <a:r>
              <a:rPr b="1" i="1" lang="en-US" sz="4000"/>
              <a:t>thief of time”</a:t>
            </a:r>
            <a:endParaRPr/>
          </a:p>
          <a:p>
            <a:pPr indent="-342900" lvl="0" marL="342900" rtl="0" algn="r">
              <a:lnSpc>
                <a:spcPct val="100000"/>
              </a:lnSpc>
              <a:spcBef>
                <a:spcPts val="640"/>
              </a:spcBef>
              <a:spcAft>
                <a:spcPts val="0"/>
              </a:spcAft>
              <a:buClr>
                <a:schemeClr val="lt1"/>
              </a:buClr>
              <a:buSzPts val="3200"/>
              <a:buFont typeface="Times New Roman"/>
              <a:buNone/>
            </a:pPr>
            <a:r>
              <a:rPr b="1" lang="en-US"/>
              <a:t>Edward Young</a:t>
            </a:r>
            <a:endParaRPr/>
          </a:p>
          <a:p>
            <a:pPr indent="-342900" lvl="0" marL="342900" rtl="0" algn="r">
              <a:lnSpc>
                <a:spcPct val="100000"/>
              </a:lnSpc>
              <a:spcBef>
                <a:spcPts val="640"/>
              </a:spcBef>
              <a:spcAft>
                <a:spcPts val="0"/>
              </a:spcAft>
              <a:buClr>
                <a:schemeClr val="lt1"/>
              </a:buClr>
              <a:buSzPts val="3200"/>
              <a:buFont typeface="Times New Roman"/>
              <a:buNone/>
            </a:pPr>
            <a:r>
              <a:rPr b="1" lang="en-US"/>
              <a:t>Night Thoughts, 1742</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73" name="Google Shape;373;p5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Avoiding Procrastination</a:t>
            </a:r>
            <a:endParaRPr/>
          </a:p>
        </p:txBody>
      </p:sp>
      <p:sp>
        <p:nvSpPr>
          <p:cNvPr id="374" name="Google Shape;374;p5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Doing things at the last minute is much more expensive than </a:t>
            </a:r>
            <a:r>
              <a:rPr b="1" lang="en-US" u="sng"/>
              <a:t>just before</a:t>
            </a:r>
            <a:r>
              <a:rPr b="1" lang="en-US"/>
              <a:t> the last minute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Deadlines are really important:  establish them yourself!</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80" name="Google Shape;380;p5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Comfort Zones</a:t>
            </a:r>
            <a:endParaRPr/>
          </a:p>
        </p:txBody>
      </p:sp>
      <p:sp>
        <p:nvSpPr>
          <p:cNvPr id="381" name="Google Shape;381;p5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Identify why you aren’t enthusiastic</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Fear of embarrassment</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Fear of failure?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Get a spine!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5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87" name="Google Shape;387;p5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Delegation</a:t>
            </a:r>
            <a:endParaRPr/>
          </a:p>
        </p:txBody>
      </p:sp>
      <p:sp>
        <p:nvSpPr>
          <p:cNvPr id="388" name="Google Shape;388;p5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No one is an island</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You can accomplish a lot more with help</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Most delegation in your life is from faculty to graduate student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94" name="Google Shape;394;p5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Delegation is not dumping</a:t>
            </a:r>
            <a:endParaRPr/>
          </a:p>
        </p:txBody>
      </p:sp>
      <p:sp>
        <p:nvSpPr>
          <p:cNvPr id="395" name="Google Shape;395;p56"/>
          <p:cNvSpPr txBox="1"/>
          <p:nvPr>
            <p:ph idx="1" type="body"/>
          </p:nvPr>
        </p:nvSpPr>
        <p:spPr>
          <a:xfrm>
            <a:off x="381000" y="1905000"/>
            <a:ext cx="86106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Grant authority with responsibility. </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Concrete goal, deadline, and consequences.</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Treat your people well</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01" name="Google Shape;401;p5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Challenge People</a:t>
            </a:r>
            <a:endParaRPr/>
          </a:p>
        </p:txBody>
      </p:sp>
      <p:sp>
        <p:nvSpPr>
          <p:cNvPr id="402" name="Google Shape;402;p5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People rise to the challenge:  You should delegate “until they complain”</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Communication Must Be Clear:  “Get it in writing” – Judge Wapner</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Give objectives, not procedures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Tell the relative importance of this task</a:t>
            </a:r>
            <a:endParaRPr/>
          </a:p>
        </p:txBody>
      </p:sp>
      <p:sp>
        <p:nvSpPr>
          <p:cNvPr id="403" name="Google Shape;403;p57"/>
          <p:cNvSpPr/>
          <p:nvPr/>
        </p:nvSpPr>
        <p:spPr>
          <a:xfrm>
            <a:off x="7772400" y="32004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5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09" name="Google Shape;409;p5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Sociology</a:t>
            </a:r>
            <a:endParaRPr/>
          </a:p>
        </p:txBody>
      </p:sp>
      <p:sp>
        <p:nvSpPr>
          <p:cNvPr id="410" name="Google Shape;410;p5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Beware upward delegation!</a:t>
            </a:r>
            <a:endParaRPr/>
          </a:p>
          <a:p>
            <a:pPr indent="0" lvl="0" marL="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Ignorance is your friend – I do not know how to run the photocopier or the fax machine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16" name="Google Shape;416;p5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Meetings</a:t>
            </a:r>
            <a:endParaRPr/>
          </a:p>
        </p:txBody>
      </p:sp>
      <p:sp>
        <p:nvSpPr>
          <p:cNvPr id="417" name="Google Shape;417;p59"/>
          <p:cNvSpPr txBox="1"/>
          <p:nvPr>
            <p:ph idx="1" type="body"/>
          </p:nvPr>
        </p:nvSpPr>
        <p:spPr>
          <a:xfrm>
            <a:off x="685800" y="1981200"/>
            <a:ext cx="72390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Average executive:  &gt; 40% of time</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Lock the door, unplug the phone</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Maximum of 1 hour</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Prepare:  there must be an agenda</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1 minute minutes:  an efficient way to </a:t>
            </a:r>
            <a:r>
              <a:rPr b="1" lang="en-US" u="sng"/>
              <a:t>keep track of decisions</a:t>
            </a:r>
            <a:r>
              <a:rPr b="1" lang="en-US"/>
              <a:t> made in a meeting:  who is responsible for what by when?</a:t>
            </a:r>
            <a:endParaRPr/>
          </a:p>
        </p:txBody>
      </p:sp>
      <p:sp>
        <p:nvSpPr>
          <p:cNvPr id="418" name="Google Shape;418;p59"/>
          <p:cNvSpPr/>
          <p:nvPr/>
        </p:nvSpPr>
        <p:spPr>
          <a:xfrm>
            <a:off x="7315200" y="4114800"/>
            <a:ext cx="1600200" cy="1522413"/>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6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24" name="Google Shape;424;p60"/>
          <p:cNvSpPr txBox="1"/>
          <p:nvPr>
            <p:ph type="title"/>
          </p:nvPr>
        </p:nvSpPr>
        <p:spPr>
          <a:xfrm>
            <a:off x="685800" y="3810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Technology</a:t>
            </a:r>
            <a:endParaRPr/>
          </a:p>
        </p:txBody>
      </p:sp>
      <p:sp>
        <p:nvSpPr>
          <p:cNvPr id="425" name="Google Shape;425;p60"/>
          <p:cNvSpPr txBox="1"/>
          <p:nvPr>
            <p:ph idx="1" type="body"/>
          </p:nvPr>
        </p:nvSpPr>
        <p:spPr>
          <a:xfrm>
            <a:off x="1066800" y="15240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Laptop computer (and docking station)</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u="sng"/>
              <a:t>one</a:t>
            </a:r>
            <a:r>
              <a:rPr b="1" lang="en-US" sz="2400"/>
              <a:t> machine in your life is the right number</a:t>
            </a:r>
            <a:endParaRPr/>
          </a:p>
          <a:p>
            <a:pPr indent="0" lvl="0" marL="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ACM Digital Library (I haven’t been in the library in over five years)</a:t>
            </a:r>
            <a:endParaRPr/>
          </a:p>
        </p:txBody>
      </p:sp>
      <p:sp>
        <p:nvSpPr>
          <p:cNvPr id="426" name="Google Shape;426;p60"/>
          <p:cNvSpPr/>
          <p:nvPr/>
        </p:nvSpPr>
        <p:spPr>
          <a:xfrm>
            <a:off x="457200" y="1066800"/>
            <a:ext cx="1066800" cy="99060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6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32" name="Google Shape;432;p61"/>
          <p:cNvSpPr txBox="1"/>
          <p:nvPr>
            <p:ph type="title"/>
          </p:nvPr>
        </p:nvSpPr>
        <p:spPr>
          <a:xfrm>
            <a:off x="762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Randy’s Magic E-Mail Tips</a:t>
            </a:r>
            <a:endParaRPr/>
          </a:p>
        </p:txBody>
      </p:sp>
      <p:sp>
        <p:nvSpPr>
          <p:cNvPr id="433" name="Google Shape;433;p6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Save </a:t>
            </a:r>
            <a:r>
              <a:rPr b="1" lang="en-US" sz="2800" u="sng"/>
              <a:t>all</a:t>
            </a:r>
            <a:r>
              <a:rPr b="1" lang="en-US" sz="2800"/>
              <a:t> of it; </a:t>
            </a:r>
            <a:r>
              <a:rPr b="1" lang="en-US" sz="2800" u="sng"/>
              <a:t>no</a:t>
            </a:r>
            <a:r>
              <a:rPr b="1" lang="en-US" sz="2800"/>
              <a:t> exceptions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If you want somebody to do something, make them the </a:t>
            </a:r>
            <a:r>
              <a:rPr b="1" lang="en-US" sz="2800" u="sng"/>
              <a:t>only</a:t>
            </a:r>
            <a:r>
              <a:rPr b="1" lang="en-US" sz="2800"/>
              <a:t> recipient.  Otherwise, you have diffusion of responsibility.  Give a concrete request/task and a deadline.</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If you </a:t>
            </a:r>
            <a:r>
              <a:rPr b="1" lang="en-US" sz="2800" u="sng"/>
              <a:t>really</a:t>
            </a:r>
            <a:r>
              <a:rPr b="1" lang="en-US" sz="2800"/>
              <a:t> want somebody to do something, CC someone powerful.</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Nagging is okay; if someone doesn’t respond in 48 hours, they’ll probably never respond. (True for phone as well as email).</a:t>
            </a:r>
            <a:endParaRPr/>
          </a:p>
        </p:txBody>
      </p:sp>
      <p:sp>
        <p:nvSpPr>
          <p:cNvPr id="434" name="Google Shape;434;p61"/>
          <p:cNvSpPr/>
          <p:nvPr/>
        </p:nvSpPr>
        <p:spPr>
          <a:xfrm>
            <a:off x="7315200" y="3048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18" name="Google Shape;118;p1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Outline</a:t>
            </a:r>
            <a:endParaRPr/>
          </a:p>
        </p:txBody>
      </p:sp>
      <p:sp>
        <p:nvSpPr>
          <p:cNvPr id="119" name="Google Shape;119;p1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Why is Time Management Important?</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Goals, Priorities, and Planning</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TO DO Lists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Desks, paperwork, telephones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Scheduling Yourself</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Delegation</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Meetings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Technology</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General Advice</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40" name="Google Shape;440;p6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Care and Feeding of Advisors</a:t>
            </a:r>
            <a:endParaRPr/>
          </a:p>
        </p:txBody>
      </p:sp>
      <p:sp>
        <p:nvSpPr>
          <p:cNvPr id="441" name="Google Shape;441;p62"/>
          <p:cNvSpPr txBox="1"/>
          <p:nvPr>
            <p:ph idx="1" type="body"/>
          </p:nvPr>
        </p:nvSpPr>
        <p:spPr>
          <a:xfrm>
            <a:off x="685800" y="21336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Get a day timer or PDA</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Write things down</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When’s our next meeting?</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What’s my goal to have done by then? </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Who to turn to for help?</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Remember: advisors want </a:t>
            </a:r>
            <a:r>
              <a:rPr b="1" lang="en-US" u="sng"/>
              <a:t>results</a:t>
            </a:r>
            <a:r>
              <a:rPr b="1" lang="en-US"/>
              <a:t> !</a:t>
            </a:r>
            <a:endParaRPr/>
          </a:p>
        </p:txBody>
      </p:sp>
      <p:sp>
        <p:nvSpPr>
          <p:cNvPr id="442" name="Google Shape;442;p62"/>
          <p:cNvSpPr/>
          <p:nvPr/>
        </p:nvSpPr>
        <p:spPr>
          <a:xfrm>
            <a:off x="838200" y="1587500"/>
            <a:ext cx="7772400" cy="2286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2"/>
                </a:solidFill>
                <a:latin typeface="Times New Roman"/>
                <a:ea typeface="Times New Roman"/>
                <a:cs typeface="Times New Roman"/>
                <a:sym typeface="Times New Roman"/>
              </a:rPr>
              <a:t>Time Management Advice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6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48" name="Google Shape;448;p6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General Advice: Vacations</a:t>
            </a:r>
            <a:endParaRPr/>
          </a:p>
        </p:txBody>
      </p:sp>
      <p:sp>
        <p:nvSpPr>
          <p:cNvPr id="449" name="Google Shape;449;p6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Phone callers should get two options:</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a:t>If this can’t wait, contact John Smith at 555-1212</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a:t>Otherwise please call back June 1</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This works for Email too!</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Vacations should be vacations.  </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a:t>It’s not a vacation if you’re reading email</a:t>
            </a:r>
            <a:endParaRPr/>
          </a:p>
        </p:txBody>
      </p:sp>
      <p:sp>
        <p:nvSpPr>
          <p:cNvPr id="450" name="Google Shape;450;p63"/>
          <p:cNvSpPr/>
          <p:nvPr/>
        </p:nvSpPr>
        <p:spPr>
          <a:xfrm>
            <a:off x="6934200" y="43434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56" name="Google Shape;456;p64"/>
          <p:cNvSpPr txBox="1"/>
          <p:nvPr>
            <p:ph type="title"/>
          </p:nvPr>
        </p:nvSpPr>
        <p:spPr>
          <a:xfrm>
            <a:off x="685800" y="228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General Advice</a:t>
            </a:r>
            <a:endParaRPr/>
          </a:p>
        </p:txBody>
      </p:sp>
      <p:sp>
        <p:nvSpPr>
          <p:cNvPr id="457" name="Google Shape;457;p64"/>
          <p:cNvSpPr txBox="1"/>
          <p:nvPr>
            <p:ph idx="1" type="body"/>
          </p:nvPr>
        </p:nvSpPr>
        <p:spPr>
          <a:xfrm>
            <a:off x="685800" y="15240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4800"/>
              <a:buFont typeface="Times New Roman"/>
              <a:buChar char="•"/>
            </a:pPr>
            <a:r>
              <a:rPr b="1" lang="en-US" sz="4800" u="sng"/>
              <a:t>Kill your television</a:t>
            </a:r>
            <a:r>
              <a:rPr b="1" lang="en-US" sz="2800"/>
              <a:t> (how</a:t>
            </a:r>
            <a:br>
              <a:rPr b="1" lang="en-US" sz="2800"/>
            </a:br>
            <a:r>
              <a:rPr b="1" lang="en-US" sz="2800"/>
              <a:t>badly do you want tenure or your degree?)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Turn money into time – especially important for people with kids or other family commitments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880"/>
              </a:spcBef>
              <a:spcAft>
                <a:spcPts val="0"/>
              </a:spcAft>
              <a:buClr>
                <a:schemeClr val="lt1"/>
              </a:buClr>
              <a:buSzPts val="4400"/>
              <a:buFont typeface="Times New Roman"/>
              <a:buChar char="•"/>
            </a:pPr>
            <a:r>
              <a:rPr b="1" lang="en-US" sz="4400" u="sng"/>
              <a:t>Eat and sleep and exercise</a:t>
            </a:r>
            <a:r>
              <a:rPr b="1" lang="en-US" sz="4400"/>
              <a:t>.</a:t>
            </a:r>
            <a:r>
              <a:rPr b="1" lang="en-US" sz="2800"/>
              <a:t> Above all else!</a:t>
            </a:r>
            <a:endParaRPr/>
          </a:p>
        </p:txBody>
      </p:sp>
      <p:sp>
        <p:nvSpPr>
          <p:cNvPr id="458" name="Google Shape;458;p64"/>
          <p:cNvSpPr/>
          <p:nvPr/>
        </p:nvSpPr>
        <p:spPr>
          <a:xfrm>
            <a:off x="7543800" y="16256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459" name="Google Shape;459;p64"/>
          <p:cNvSpPr/>
          <p:nvPr/>
        </p:nvSpPr>
        <p:spPr>
          <a:xfrm>
            <a:off x="7543800" y="45720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6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65" name="Google Shape;465;p6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General Advice</a:t>
            </a:r>
            <a:endParaRPr/>
          </a:p>
        </p:txBody>
      </p:sp>
      <p:sp>
        <p:nvSpPr>
          <p:cNvPr id="466" name="Google Shape;466;p6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Never break a promise, but re-negotiate them if need be.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Recognize that most things are pass/fail.</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p:txBody>
      </p:sp>
      <p:sp>
        <p:nvSpPr>
          <p:cNvPr id="467" name="Google Shape;467;p65"/>
          <p:cNvSpPr/>
          <p:nvPr/>
        </p:nvSpPr>
        <p:spPr>
          <a:xfrm>
            <a:off x="6629400" y="51054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6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73" name="Google Shape;473;p66"/>
          <p:cNvSpPr txBox="1"/>
          <p:nvPr>
            <p:ph type="title"/>
          </p:nvPr>
        </p:nvSpPr>
        <p:spPr>
          <a:xfrm>
            <a:off x="381000" y="228600"/>
            <a:ext cx="77724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a:t>Recommended Readings</a:t>
            </a:r>
            <a:endParaRPr/>
          </a:p>
        </p:txBody>
      </p:sp>
      <p:sp>
        <p:nvSpPr>
          <p:cNvPr id="474" name="Google Shape;474;p66"/>
          <p:cNvSpPr txBox="1"/>
          <p:nvPr>
            <p:ph idx="1" type="body"/>
          </p:nvPr>
        </p:nvSpPr>
        <p:spPr>
          <a:xfrm>
            <a:off x="533400" y="1524000"/>
            <a:ext cx="48006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u="sng"/>
              <a:t>The One Minute Manager</a:t>
            </a:r>
            <a:r>
              <a:rPr b="1" lang="en-US" sz="2800"/>
              <a:t>, Kenneth Blanchard and Spencer Johnson, Berkeley Books, 1981, ISBN 0-425-09847-8</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u="sng"/>
          </a:p>
          <a:p>
            <a:pPr indent="-342900" lvl="0" marL="342900" rtl="0" algn="l">
              <a:lnSpc>
                <a:spcPct val="90000"/>
              </a:lnSpc>
              <a:spcBef>
                <a:spcPts val="560"/>
              </a:spcBef>
              <a:spcAft>
                <a:spcPts val="0"/>
              </a:spcAft>
              <a:buClr>
                <a:schemeClr val="lt1"/>
              </a:buClr>
              <a:buSzPts val="2800"/>
              <a:buFont typeface="Times New Roman"/>
              <a:buChar char="•"/>
            </a:pPr>
            <a:r>
              <a:rPr b="1" lang="en-US" sz="2800" u="sng"/>
              <a:t>The Seven Habits of Highly Effective People</a:t>
            </a:r>
            <a:r>
              <a:rPr b="1" lang="en-US" sz="2800"/>
              <a:t>, Stephen Covey, Simon &amp; Schuster, 1989, ISBN 0-671-70863-5</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p:txBody>
      </p:sp>
      <p:pic>
        <p:nvPicPr>
          <p:cNvPr descr="C:\Documents and Settings\Administrator\Desktop\mm.jpg" id="475" name="Google Shape;475;p66"/>
          <p:cNvPicPr preferRelativeResize="0"/>
          <p:nvPr/>
        </p:nvPicPr>
        <p:blipFill rotWithShape="1">
          <a:blip r:embed="rId3">
            <a:alphaModFix/>
          </a:blip>
          <a:srcRect b="0" l="0" r="0" t="0"/>
          <a:stretch/>
        </p:blipFill>
        <p:spPr>
          <a:xfrm>
            <a:off x="7010400" y="533400"/>
            <a:ext cx="1857375" cy="2819400"/>
          </a:xfrm>
          <a:prstGeom prst="rect">
            <a:avLst/>
          </a:prstGeom>
          <a:noFill/>
          <a:ln>
            <a:noFill/>
          </a:ln>
        </p:spPr>
      </p:pic>
      <p:pic>
        <p:nvPicPr>
          <p:cNvPr descr="C:\Documents and Settings\Administrator\Desktop\covey.jpg" id="476" name="Google Shape;476;p66"/>
          <p:cNvPicPr preferRelativeResize="0"/>
          <p:nvPr/>
        </p:nvPicPr>
        <p:blipFill rotWithShape="1">
          <a:blip r:embed="rId4">
            <a:alphaModFix/>
          </a:blip>
          <a:srcRect b="0" l="0" r="0" t="0"/>
          <a:stretch/>
        </p:blipFill>
        <p:spPr>
          <a:xfrm>
            <a:off x="5638800" y="3733800"/>
            <a:ext cx="1909763" cy="2979738"/>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6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82" name="Google Shape;482;p6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Action Items</a:t>
            </a:r>
            <a:endParaRPr/>
          </a:p>
        </p:txBody>
      </p:sp>
      <p:sp>
        <p:nvSpPr>
          <p:cNvPr id="483" name="Google Shape;483;p6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Get a day-timer (or PDA) if you don’t already have one</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Start keeping your TODO list in four-quadrant form or ordered by priorities (not due dates)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Do a time journal, or at least record number of hours of television/week</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Make a note in your day-timer to revisit this talk in 30 days (www.randypausch.com). At that time, ask yourself “What behaviors have I changed?”</a:t>
            </a:r>
            <a:endParaRPr/>
          </a:p>
        </p:txBody>
      </p:sp>
      <p:sp>
        <p:nvSpPr>
          <p:cNvPr id="484" name="Google Shape;484;p67"/>
          <p:cNvSpPr/>
          <p:nvPr/>
        </p:nvSpPr>
        <p:spPr>
          <a:xfrm>
            <a:off x="6934200" y="533400"/>
            <a:ext cx="1066800" cy="101600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6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90" name="Google Shape;490;p6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sz="7200"/>
              <a:t>Time Management</a:t>
            </a:r>
            <a:endParaRPr/>
          </a:p>
        </p:txBody>
      </p:sp>
      <p:sp>
        <p:nvSpPr>
          <p:cNvPr id="491" name="Google Shape;491;p68"/>
          <p:cNvSpPr txBox="1"/>
          <p:nvPr>
            <p:ph idx="1" type="body"/>
          </p:nvPr>
        </p:nvSpPr>
        <p:spPr>
          <a:xfrm>
            <a:off x="685800" y="3200400"/>
            <a:ext cx="7772400" cy="28956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Clr>
                <a:schemeClr val="lt1"/>
              </a:buClr>
              <a:buSzPts val="4400"/>
              <a:buFont typeface="Times New Roman"/>
              <a:buNone/>
            </a:pPr>
            <a:r>
              <a:rPr b="1" lang="en-US" sz="4400"/>
              <a:t>Randy Pausch</a:t>
            </a:r>
            <a:endParaRPr/>
          </a:p>
          <a:p>
            <a:pPr indent="-342900" lvl="0" marL="342900" rtl="0" algn="ctr">
              <a:lnSpc>
                <a:spcPct val="100000"/>
              </a:lnSpc>
              <a:spcBef>
                <a:spcPts val="880"/>
              </a:spcBef>
              <a:spcAft>
                <a:spcPts val="0"/>
              </a:spcAft>
              <a:buClr>
                <a:schemeClr val="lt1"/>
              </a:buClr>
              <a:buSzPts val="4400"/>
              <a:buFont typeface="Times New Roman"/>
              <a:buNone/>
            </a:pPr>
            <a:r>
              <a:rPr b="1" lang="en-US" sz="4400"/>
              <a:t>Carnegie Mellon University</a:t>
            </a:r>
            <a:endParaRPr/>
          </a:p>
          <a:p>
            <a:pPr indent="-342900" lvl="0" marL="342900" rtl="0" algn="ctr">
              <a:lnSpc>
                <a:spcPct val="100000"/>
              </a:lnSpc>
              <a:spcBef>
                <a:spcPts val="880"/>
              </a:spcBef>
              <a:spcAft>
                <a:spcPts val="0"/>
              </a:spcAft>
              <a:buClr>
                <a:schemeClr val="lt1"/>
              </a:buClr>
              <a:buSzPts val="4400"/>
              <a:buFont typeface="Times New Roman"/>
              <a:buNone/>
            </a:pPr>
            <a:r>
              <a:rPr b="1" lang="en-US" sz="4400"/>
              <a:t>http://www.randypausch.com</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6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97" name="Google Shape;497;p69"/>
          <p:cNvSpPr txBox="1"/>
          <p:nvPr/>
        </p:nvSpPr>
        <p:spPr>
          <a:xfrm>
            <a:off x="914400" y="914400"/>
            <a:ext cx="7026275" cy="3505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800"/>
              <a:buFont typeface="Arial"/>
              <a:buNone/>
            </a:pPr>
            <a:r>
              <a:rPr b="1" i="0" lang="en-US" sz="4800" u="none" cap="none" strike="noStrike">
                <a:solidFill>
                  <a:schemeClr val="lt1"/>
                </a:solidFill>
                <a:latin typeface="Times New Roman"/>
                <a:ea typeface="Times New Roman"/>
                <a:cs typeface="Times New Roman"/>
                <a:sym typeface="Times New Roman"/>
              </a:rPr>
              <a:t>Appendix:</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chemeClr val="lt1"/>
              </a:solidFill>
              <a:latin typeface="Times New Roman"/>
              <a:ea typeface="Times New Roman"/>
              <a:cs typeface="Times New Roman"/>
              <a:sym typeface="Times New Roman"/>
            </a:endParaRPr>
          </a:p>
          <a:p>
            <a:pPr indent="-203200" lvl="0" marL="0" marR="0" rtl="0" algn="l">
              <a:lnSpc>
                <a:spcPct val="100000"/>
              </a:lnSpc>
              <a:spcBef>
                <a:spcPts val="0"/>
              </a:spcBef>
              <a:spcAft>
                <a:spcPts val="0"/>
              </a:spcAft>
              <a:buClr>
                <a:schemeClr val="lt1"/>
              </a:buClr>
              <a:buSzPts val="3200"/>
              <a:buFont typeface="Times New Roman"/>
              <a:buChar char="•"/>
            </a:pPr>
            <a:r>
              <a:rPr b="1" i="0" lang="en-US" sz="3200" u="none" cap="none" strike="noStrike">
                <a:solidFill>
                  <a:schemeClr val="lt1"/>
                </a:solidFill>
                <a:latin typeface="Times New Roman"/>
                <a:ea typeface="Times New Roman"/>
                <a:cs typeface="Times New Roman"/>
                <a:sym typeface="Times New Roman"/>
              </a:rPr>
              <a:t>Stephen Covey’s “Seven Habits”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3200"/>
              <a:buFont typeface="Times New Roman"/>
              <a:buNone/>
            </a:pPr>
            <a:r>
              <a:t/>
            </a:r>
            <a:endParaRPr b="1" i="0" sz="3200" u="none" cap="none" strike="noStrike">
              <a:solidFill>
                <a:schemeClr val="lt1"/>
              </a:solidFill>
              <a:latin typeface="Times New Roman"/>
              <a:ea typeface="Times New Roman"/>
              <a:cs typeface="Times New Roman"/>
              <a:sym typeface="Times New Roman"/>
            </a:endParaRPr>
          </a:p>
          <a:p>
            <a:pPr indent="-203200" lvl="0" marL="0" marR="0" rtl="0" algn="l">
              <a:lnSpc>
                <a:spcPct val="100000"/>
              </a:lnSpc>
              <a:spcBef>
                <a:spcPts val="0"/>
              </a:spcBef>
              <a:spcAft>
                <a:spcPts val="0"/>
              </a:spcAft>
              <a:buClr>
                <a:schemeClr val="lt1"/>
              </a:buClr>
              <a:buSzPts val="3200"/>
              <a:buFont typeface="Times New Roman"/>
              <a:buChar char="•"/>
            </a:pPr>
            <a:r>
              <a:rPr b="1" i="0" lang="en-US" sz="3200" u="none" cap="none" strike="noStrike">
                <a:solidFill>
                  <a:schemeClr val="lt1"/>
                </a:solidFill>
                <a:latin typeface="Times New Roman"/>
                <a:ea typeface="Times New Roman"/>
                <a:cs typeface="Times New Roman"/>
                <a:sym typeface="Times New Roman"/>
              </a:rPr>
              <a:t>Advice I have for working in groups.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t/>
            </a:r>
            <a:endParaRPr b="1" i="0" sz="32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7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03" name="Google Shape;503;p70"/>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Seven Habits</a:t>
            </a:r>
            <a:endParaRPr/>
          </a:p>
        </p:txBody>
      </p:sp>
      <p:sp>
        <p:nvSpPr>
          <p:cNvPr id="504" name="Google Shape;504;p70"/>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l">
              <a:lnSpc>
                <a:spcPct val="90000"/>
              </a:lnSpc>
              <a:spcBef>
                <a:spcPts val="0"/>
              </a:spcBef>
              <a:spcAft>
                <a:spcPts val="0"/>
              </a:spcAft>
              <a:buClr>
                <a:schemeClr val="lt1"/>
              </a:buClr>
              <a:buSzPts val="2400"/>
              <a:buFont typeface="Times New Roman"/>
              <a:buAutoNum type="arabicPeriod"/>
            </a:pPr>
            <a:r>
              <a:rPr b="1" lang="en-US" sz="2400"/>
              <a:t>BE PROACTIVE: Between stimulus and response in human beings lies the power to choose.  Productivity, then, means that we are solely responsible for what happens in our lives.  No fair blaming anyone or anything else. </a:t>
            </a:r>
            <a:endParaRPr/>
          </a:p>
          <a:p>
            <a:pPr indent="-609600" lvl="0" marL="609600" rtl="0" algn="l">
              <a:lnSpc>
                <a:spcPct val="90000"/>
              </a:lnSpc>
              <a:spcBef>
                <a:spcPts val="480"/>
              </a:spcBef>
              <a:spcAft>
                <a:spcPts val="0"/>
              </a:spcAft>
              <a:buClr>
                <a:schemeClr val="lt1"/>
              </a:buClr>
              <a:buSzPts val="2400"/>
              <a:buFont typeface="Times New Roman"/>
              <a:buAutoNum type="arabicPeriod"/>
            </a:pPr>
            <a:r>
              <a:rPr b="1" lang="en-US" sz="2400"/>
              <a:t>BEGIN WITH THE END IN MIND: Imagine your funeral and listen to what you would like the eulogist to say about you.  This should reveal exactly what matters most to you in your life.  Use this frame of reference to make all your day-to-day decisions so that you are working toward your most meaningful life goals.</a:t>
            </a:r>
            <a:endParaRPr/>
          </a:p>
          <a:p>
            <a:pPr indent="-609600" lvl="0" marL="609600" rtl="0" algn="l">
              <a:lnSpc>
                <a:spcPct val="9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7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10" name="Google Shape;510;p7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Seven Habits</a:t>
            </a:r>
            <a:endParaRPr/>
          </a:p>
        </p:txBody>
      </p:sp>
      <p:sp>
        <p:nvSpPr>
          <p:cNvPr id="511" name="Google Shape;511;p7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lnSpc>
                <a:spcPct val="90000"/>
              </a:lnSpc>
              <a:spcBef>
                <a:spcPts val="0"/>
              </a:spcBef>
              <a:spcAft>
                <a:spcPts val="0"/>
              </a:spcAft>
              <a:buClr>
                <a:schemeClr val="lt1"/>
              </a:buClr>
              <a:buSzPts val="1800"/>
              <a:buFont typeface="Times New Roman"/>
              <a:buNone/>
            </a:pPr>
            <a:r>
              <a:rPr b="1" lang="en-US" sz="1800"/>
              <a:t>From “The Seven Habits of Highly Effective People: Restoring the Character Ethic” by Stephen R. Covey, Simon and Schuster, 1989</a:t>
            </a:r>
            <a:endParaRPr/>
          </a:p>
          <a:p>
            <a:pPr indent="-609600" lvl="0" marL="609600" rtl="0" algn="l">
              <a:lnSpc>
                <a:spcPct val="90000"/>
              </a:lnSpc>
              <a:spcBef>
                <a:spcPts val="480"/>
              </a:spcBef>
              <a:spcAft>
                <a:spcPts val="0"/>
              </a:spcAft>
              <a:buClr>
                <a:schemeClr val="lt1"/>
              </a:buClr>
              <a:buSzPts val="2400"/>
              <a:buFont typeface="Times New Roman"/>
              <a:buAutoNum type="arabicPeriod" startAt="3"/>
            </a:pPr>
            <a:r>
              <a:rPr b="1" lang="en-US" sz="2400"/>
              <a:t>PUT FIRST THINGS FIRST. To manage our lives effectively, we must keep our mission in mind, understand what’s important as well as urgent, and maintain a balance between what we produce each day and our ability to produce in the future. </a:t>
            </a:r>
            <a:endParaRPr/>
          </a:p>
          <a:p>
            <a:pPr indent="-609600" lvl="0" marL="609600" rtl="0" algn="l">
              <a:lnSpc>
                <a:spcPct val="90000"/>
              </a:lnSpc>
              <a:spcBef>
                <a:spcPts val="480"/>
              </a:spcBef>
              <a:spcAft>
                <a:spcPts val="0"/>
              </a:spcAft>
              <a:buClr>
                <a:schemeClr val="lt1"/>
              </a:buClr>
              <a:buSzPts val="2400"/>
              <a:buFont typeface="Times New Roman"/>
              <a:buAutoNum type="arabicPeriod" startAt="3"/>
            </a:pPr>
            <a:r>
              <a:rPr b="1" lang="en-US" sz="2400"/>
              <a:t>THINK WIN/WIN.  Agreements or solutions among people can be mutually beneficial if all parties cooperate and begin with a belief in the “third alternative”: a better way that hasn’t been thought of yet.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25" name="Google Shape;125;p1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Why Time Management is Important</a:t>
            </a:r>
            <a:endParaRPr/>
          </a:p>
        </p:txBody>
      </p:sp>
      <p:sp>
        <p:nvSpPr>
          <p:cNvPr id="126" name="Google Shape;126;p1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4000"/>
              <a:buFont typeface="Times New Roman"/>
              <a:buChar char="•"/>
            </a:pPr>
            <a:r>
              <a:rPr b="1" lang="en-US" sz="4000"/>
              <a:t>“The Time Famine”</a:t>
            </a:r>
            <a:endParaRPr/>
          </a:p>
          <a:p>
            <a:pPr indent="-88900" lvl="0" marL="342900" rtl="0" algn="l">
              <a:lnSpc>
                <a:spcPct val="100000"/>
              </a:lnSpc>
              <a:spcBef>
                <a:spcPts val="800"/>
              </a:spcBef>
              <a:spcAft>
                <a:spcPts val="0"/>
              </a:spcAft>
              <a:buClr>
                <a:schemeClr val="lt1"/>
              </a:buClr>
              <a:buSzPts val="4000"/>
              <a:buFont typeface="Times New Roman"/>
              <a:buNone/>
            </a:pPr>
            <a:r>
              <a:t/>
            </a:r>
            <a:endParaRPr b="1" sz="4000"/>
          </a:p>
          <a:p>
            <a:pPr indent="-342900" lvl="0" marL="342900" rtl="0" algn="l">
              <a:lnSpc>
                <a:spcPct val="100000"/>
              </a:lnSpc>
              <a:spcBef>
                <a:spcPts val="800"/>
              </a:spcBef>
              <a:spcAft>
                <a:spcPts val="0"/>
              </a:spcAft>
              <a:buClr>
                <a:schemeClr val="lt1"/>
              </a:buClr>
              <a:buSzPts val="4000"/>
              <a:buFont typeface="Times New Roman"/>
              <a:buChar char="•"/>
            </a:pPr>
            <a:r>
              <a:rPr b="1" lang="en-US" sz="4000"/>
              <a:t>Bad time management = stress</a:t>
            </a:r>
            <a:endParaRPr/>
          </a:p>
          <a:p>
            <a:pPr indent="-88900" lvl="0" marL="342900" rtl="0" algn="l">
              <a:lnSpc>
                <a:spcPct val="100000"/>
              </a:lnSpc>
              <a:spcBef>
                <a:spcPts val="800"/>
              </a:spcBef>
              <a:spcAft>
                <a:spcPts val="0"/>
              </a:spcAft>
              <a:buClr>
                <a:schemeClr val="lt1"/>
              </a:buClr>
              <a:buSzPts val="4000"/>
              <a:buFont typeface="Times New Roman"/>
              <a:buNone/>
            </a:pPr>
            <a:r>
              <a:t/>
            </a:r>
            <a:endParaRPr b="1" sz="4000"/>
          </a:p>
          <a:p>
            <a:pPr indent="-342900" lvl="0" marL="342900" rtl="0" algn="l">
              <a:lnSpc>
                <a:spcPct val="100000"/>
              </a:lnSpc>
              <a:spcBef>
                <a:spcPts val="800"/>
              </a:spcBef>
              <a:spcAft>
                <a:spcPts val="0"/>
              </a:spcAft>
              <a:buClr>
                <a:schemeClr val="lt1"/>
              </a:buClr>
              <a:buSzPts val="4000"/>
              <a:buFont typeface="Times New Roman"/>
              <a:buChar char="•"/>
            </a:pPr>
            <a:r>
              <a:rPr b="1" lang="en-US" sz="4000"/>
              <a:t>This is </a:t>
            </a:r>
            <a:r>
              <a:rPr b="1" lang="en-US" sz="4000" u="sng"/>
              <a:t>life</a:t>
            </a:r>
            <a:r>
              <a:rPr b="1" lang="en-US" sz="4000"/>
              <a:t> advice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7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17" name="Google Shape;517;p7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Seven Habits</a:t>
            </a:r>
            <a:endParaRPr/>
          </a:p>
        </p:txBody>
      </p:sp>
      <p:sp>
        <p:nvSpPr>
          <p:cNvPr id="518" name="Google Shape;518;p7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lnSpc>
                <a:spcPct val="100000"/>
              </a:lnSpc>
              <a:spcBef>
                <a:spcPts val="0"/>
              </a:spcBef>
              <a:spcAft>
                <a:spcPts val="0"/>
              </a:spcAft>
              <a:buClr>
                <a:schemeClr val="lt1"/>
              </a:buClr>
              <a:buSzPts val="1800"/>
              <a:buFont typeface="Times New Roman"/>
              <a:buNone/>
            </a:pPr>
            <a:r>
              <a:rPr b="1" lang="en-US" sz="1800"/>
              <a:t>From “The Seven Habits of Highly Effective People: Restoring the Character Ethic” by Stephen R. Covey, Simon and Schuster, 1989</a:t>
            </a:r>
            <a:endParaRPr/>
          </a:p>
          <a:p>
            <a:pPr indent="-609600" lvl="0" marL="609600" rtl="0" algn="l">
              <a:lnSpc>
                <a:spcPct val="100000"/>
              </a:lnSpc>
              <a:spcBef>
                <a:spcPts val="480"/>
              </a:spcBef>
              <a:spcAft>
                <a:spcPts val="0"/>
              </a:spcAft>
              <a:buClr>
                <a:schemeClr val="lt1"/>
              </a:buClr>
              <a:buSzPts val="2400"/>
              <a:buFont typeface="Times New Roman"/>
              <a:buAutoNum type="arabicPeriod" startAt="5"/>
            </a:pPr>
            <a:r>
              <a:rPr b="1" lang="en-US" sz="2400"/>
              <a:t>SEEK FIRST OT BE UNDERSTANDING, THEN TO BE UNDERSTOOD.  Most people don’t listen.  Not really. You’ll be more effective in you relationships with people if you sincerely try to understand them fully before you try to make them understand your point of view</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7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24" name="Google Shape;524;p7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Seven Habits</a:t>
            </a:r>
            <a:endParaRPr/>
          </a:p>
        </p:txBody>
      </p:sp>
      <p:sp>
        <p:nvSpPr>
          <p:cNvPr id="525" name="Google Shape;525;p7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lnSpc>
                <a:spcPct val="100000"/>
              </a:lnSpc>
              <a:spcBef>
                <a:spcPts val="0"/>
              </a:spcBef>
              <a:spcAft>
                <a:spcPts val="0"/>
              </a:spcAft>
              <a:buClr>
                <a:schemeClr val="lt1"/>
              </a:buClr>
              <a:buSzPts val="2000"/>
              <a:buFont typeface="Times New Roman"/>
              <a:buNone/>
            </a:pPr>
            <a:r>
              <a:rPr b="1" lang="en-US" sz="2000"/>
              <a:t>From “The Seven Habits of Highly Effective People: Restoring the Character Ethic” by Stephen R. Covey, Simon and Schuster, 1989</a:t>
            </a:r>
            <a:endParaRPr/>
          </a:p>
          <a:p>
            <a:pPr indent="-609600" lvl="0" marL="609600" rtl="0" algn="l">
              <a:lnSpc>
                <a:spcPct val="100000"/>
              </a:lnSpc>
              <a:spcBef>
                <a:spcPts val="560"/>
              </a:spcBef>
              <a:spcAft>
                <a:spcPts val="0"/>
              </a:spcAft>
              <a:buClr>
                <a:schemeClr val="lt1"/>
              </a:buClr>
              <a:buSzPts val="2800"/>
              <a:buFont typeface="Times New Roman"/>
              <a:buAutoNum type="arabicPeriod" startAt="6"/>
            </a:pPr>
            <a:r>
              <a:rPr b="1" lang="en-US" sz="2800"/>
              <a:t>SYNERGIZE. Just what it sound like.  The whole is greater than the sum of its parts.  In practice, this means you must use “creative cooperation” in social interactions.  Value differences because it is often the clash between them that leads to creative solutions.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7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31" name="Google Shape;531;p7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Seven Habits</a:t>
            </a:r>
            <a:endParaRPr/>
          </a:p>
        </p:txBody>
      </p:sp>
      <p:sp>
        <p:nvSpPr>
          <p:cNvPr id="532" name="Google Shape;532;p7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lnSpc>
                <a:spcPct val="100000"/>
              </a:lnSpc>
              <a:spcBef>
                <a:spcPts val="0"/>
              </a:spcBef>
              <a:spcAft>
                <a:spcPts val="0"/>
              </a:spcAft>
              <a:buClr>
                <a:schemeClr val="lt1"/>
              </a:buClr>
              <a:buSzPts val="1800"/>
              <a:buFont typeface="Times New Roman"/>
              <a:buNone/>
            </a:pPr>
            <a:r>
              <a:rPr b="1" lang="en-US" sz="1800"/>
              <a:t>From “The Seven Habits of Highly Effective People: Restoring the Character Ethic” by Stephen R. Covey, Simon and Schuster, 1989</a:t>
            </a:r>
            <a:endParaRPr/>
          </a:p>
          <a:p>
            <a:pPr indent="-609600" lvl="0" marL="609600" rtl="0" algn="l">
              <a:lnSpc>
                <a:spcPct val="100000"/>
              </a:lnSpc>
              <a:spcBef>
                <a:spcPts val="480"/>
              </a:spcBef>
              <a:spcAft>
                <a:spcPts val="0"/>
              </a:spcAft>
              <a:buClr>
                <a:schemeClr val="lt1"/>
              </a:buClr>
              <a:buSzPts val="2400"/>
              <a:buFont typeface="Times New Roman"/>
              <a:buAutoNum type="arabicPeriod" startAt="7"/>
            </a:pPr>
            <a:r>
              <a:rPr b="1" lang="en-US" sz="2400"/>
              <a:t>SHARPEN THE SAW. This is the habit of self-renewal, which has four elements.  </a:t>
            </a:r>
            <a:endParaRPr/>
          </a:p>
          <a:p>
            <a:pPr indent="0" lvl="1" marL="400050" rtl="0" algn="l">
              <a:lnSpc>
                <a:spcPct val="100000"/>
              </a:lnSpc>
              <a:spcBef>
                <a:spcPts val="400"/>
              </a:spcBef>
              <a:spcAft>
                <a:spcPts val="0"/>
              </a:spcAft>
              <a:buClr>
                <a:schemeClr val="lt1"/>
              </a:buClr>
              <a:buSzPts val="2000"/>
              <a:buFont typeface="Times New Roman"/>
              <a:buNone/>
            </a:pPr>
            <a:r>
              <a:rPr b="1" lang="en-US" sz="2000"/>
              <a:t>	The first is mental, </a:t>
            </a:r>
            <a:endParaRPr/>
          </a:p>
          <a:p>
            <a:pPr indent="0" lvl="2" marL="800100" rtl="0" algn="l">
              <a:lnSpc>
                <a:spcPct val="100000"/>
              </a:lnSpc>
              <a:spcBef>
                <a:spcPts val="320"/>
              </a:spcBef>
              <a:spcAft>
                <a:spcPts val="0"/>
              </a:spcAft>
              <a:buClr>
                <a:schemeClr val="lt1"/>
              </a:buClr>
              <a:buSzPts val="1600"/>
              <a:buFont typeface="Times New Roman"/>
              <a:buNone/>
            </a:pPr>
            <a:r>
              <a:rPr b="1" lang="en-US" sz="1600"/>
              <a:t>		which includes reading, visualizing, planning and writing.  </a:t>
            </a:r>
            <a:endParaRPr/>
          </a:p>
          <a:p>
            <a:pPr indent="0" lvl="1" marL="400050" rtl="0" algn="l">
              <a:lnSpc>
                <a:spcPct val="100000"/>
              </a:lnSpc>
              <a:spcBef>
                <a:spcPts val="400"/>
              </a:spcBef>
              <a:spcAft>
                <a:spcPts val="0"/>
              </a:spcAft>
              <a:buClr>
                <a:schemeClr val="lt1"/>
              </a:buClr>
              <a:buSzPts val="2000"/>
              <a:buFont typeface="Times New Roman"/>
              <a:buNone/>
            </a:pPr>
            <a:r>
              <a:rPr b="1" lang="en-US" sz="2000"/>
              <a:t>	The second is spiritual, </a:t>
            </a:r>
            <a:endParaRPr/>
          </a:p>
          <a:p>
            <a:pPr indent="0" lvl="2" marL="800100" rtl="0" algn="l">
              <a:lnSpc>
                <a:spcPct val="100000"/>
              </a:lnSpc>
              <a:spcBef>
                <a:spcPts val="320"/>
              </a:spcBef>
              <a:spcAft>
                <a:spcPts val="0"/>
              </a:spcAft>
              <a:buClr>
                <a:schemeClr val="lt1"/>
              </a:buClr>
              <a:buSzPts val="1600"/>
              <a:buFont typeface="Times New Roman"/>
              <a:buNone/>
            </a:pPr>
            <a:r>
              <a:rPr b="1" lang="en-US" sz="1600"/>
              <a:t>		which means\study and meditation. </a:t>
            </a:r>
            <a:endParaRPr/>
          </a:p>
          <a:p>
            <a:pPr indent="0" lvl="1" marL="400050" rtl="0" algn="l">
              <a:lnSpc>
                <a:spcPct val="100000"/>
              </a:lnSpc>
              <a:spcBef>
                <a:spcPts val="400"/>
              </a:spcBef>
              <a:spcAft>
                <a:spcPts val="0"/>
              </a:spcAft>
              <a:buClr>
                <a:schemeClr val="lt1"/>
              </a:buClr>
              <a:buSzPts val="2000"/>
              <a:buFont typeface="Times New Roman"/>
              <a:buNone/>
            </a:pPr>
            <a:r>
              <a:rPr b="1" lang="en-US" sz="2000"/>
              <a:t>	Third is social/emotional, which stress management includes </a:t>
            </a:r>
            <a:endParaRPr/>
          </a:p>
          <a:p>
            <a:pPr indent="0" lvl="2" marL="800100" rtl="0" algn="l">
              <a:lnSpc>
                <a:spcPct val="100000"/>
              </a:lnSpc>
              <a:spcBef>
                <a:spcPts val="320"/>
              </a:spcBef>
              <a:spcAft>
                <a:spcPts val="0"/>
              </a:spcAft>
              <a:buClr>
                <a:schemeClr val="lt1"/>
              </a:buClr>
              <a:buSzPts val="1600"/>
              <a:buFont typeface="Times New Roman"/>
              <a:buNone/>
            </a:pPr>
            <a:r>
              <a:rPr b="1" lang="en-US" sz="1600"/>
              <a:t>		service, empathy</a:t>
            </a:r>
            <a:endParaRPr/>
          </a:p>
          <a:p>
            <a:pPr indent="0" lvl="2" marL="800100" rtl="0" algn="l">
              <a:lnSpc>
                <a:spcPct val="100000"/>
              </a:lnSpc>
              <a:spcBef>
                <a:spcPts val="320"/>
              </a:spcBef>
              <a:spcAft>
                <a:spcPts val="0"/>
              </a:spcAft>
              <a:buClr>
                <a:schemeClr val="lt1"/>
              </a:buClr>
              <a:buSzPts val="1600"/>
              <a:buFont typeface="Times New Roman"/>
              <a:buNone/>
            </a:pPr>
            <a:r>
              <a:rPr b="1" lang="en-US" sz="1600"/>
              <a:t>Finally, the physical includes </a:t>
            </a:r>
            <a:endParaRPr/>
          </a:p>
          <a:p>
            <a:pPr indent="0" lvl="2" marL="800100" rtl="0" algn="l">
              <a:lnSpc>
                <a:spcPct val="100000"/>
              </a:lnSpc>
              <a:spcBef>
                <a:spcPts val="320"/>
              </a:spcBef>
              <a:spcAft>
                <a:spcPts val="0"/>
              </a:spcAft>
              <a:buClr>
                <a:schemeClr val="lt1"/>
              </a:buClr>
              <a:buSzPts val="1600"/>
              <a:buFont typeface="Times New Roman"/>
              <a:buNone/>
            </a:pPr>
            <a:r>
              <a:rPr b="1" lang="en-US" sz="1600"/>
              <a:t>		exercise, nutrition and stress management.</a:t>
            </a:r>
            <a:endParaRPr/>
          </a:p>
          <a:p>
            <a:pPr indent="-431800" lvl="0" marL="609600" rtl="0" algn="l">
              <a:lnSpc>
                <a:spcPct val="100000"/>
              </a:lnSpc>
              <a:spcBef>
                <a:spcPts val="560"/>
              </a:spcBef>
              <a:spcAft>
                <a:spcPts val="0"/>
              </a:spcAft>
              <a:buClr>
                <a:schemeClr val="lt1"/>
              </a:buClr>
              <a:buSzPts val="2800"/>
              <a:buFont typeface="Times New Roman"/>
              <a:buNone/>
            </a:pPr>
            <a:r>
              <a:t/>
            </a:r>
            <a:endParaRPr b="1" sz="28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7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38" name="Google Shape;538;p7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39" name="Google Shape;539;p7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1400"/>
              <a:buFont typeface="Times New Roman"/>
              <a:buNone/>
            </a:pPr>
            <a:r>
              <a:rPr b="1" lang="en-US" sz="1400"/>
              <a:t>By Randy Pausch, for the Building Virtual Worlds course at Carnegie Mellon, Spring 1998</a:t>
            </a:r>
            <a:endParaRPr/>
          </a:p>
          <a:p>
            <a:pPr indent="-342900" lvl="0" marL="342900" rtl="0" algn="l">
              <a:lnSpc>
                <a:spcPct val="100000"/>
              </a:lnSpc>
              <a:spcBef>
                <a:spcPts val="400"/>
              </a:spcBef>
              <a:spcAft>
                <a:spcPts val="0"/>
              </a:spcAft>
              <a:buClr>
                <a:schemeClr val="lt1"/>
              </a:buClr>
              <a:buSzPts val="2000"/>
              <a:buFont typeface="Times New Roman"/>
              <a:buChar char="•"/>
            </a:pPr>
            <a:r>
              <a:rPr b="1" lang="en-US" sz="2000"/>
              <a:t>Meet people properly.  It all starts with the introduction.  Then, exchange contact information, and make sure you know how to pronounce everyone’s names.  Exchange phone #s, and find out what hours are acceptable to call during.</a:t>
            </a:r>
            <a:endParaRPr/>
          </a:p>
          <a:p>
            <a:pPr indent="-342900" lvl="0" marL="342900" rtl="0" algn="l">
              <a:lnSpc>
                <a:spcPct val="100000"/>
              </a:lnSpc>
              <a:spcBef>
                <a:spcPts val="400"/>
              </a:spcBef>
              <a:spcAft>
                <a:spcPts val="0"/>
              </a:spcAft>
              <a:buClr>
                <a:schemeClr val="lt1"/>
              </a:buClr>
              <a:buSzPts val="2000"/>
              <a:buFont typeface="Times New Roman"/>
              <a:buChar char="•"/>
            </a:pPr>
            <a:r>
              <a:rPr b="1" lang="en-US" sz="2000"/>
              <a:t>Find things you have in common.  You can almost always find something in common with another person, and starting from that baseline, it’s much easier to then address issues where you have difference.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7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45" name="Google Shape;545;p7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46" name="Google Shape;546;p7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1400"/>
              <a:buFont typeface="Times New Roman"/>
              <a:buNone/>
            </a:pPr>
            <a:r>
              <a:rPr b="1" lang="en-US" sz="1400"/>
              <a:t>By Randy Pausch, for the Building Virtual Worlds course at Carnegie Mellon, Spring 1998</a:t>
            </a:r>
            <a:endParaRPr/>
          </a:p>
          <a:p>
            <a:pPr indent="-342900" lvl="0" marL="342900" rtl="0" algn="l">
              <a:lnSpc>
                <a:spcPct val="100000"/>
              </a:lnSpc>
              <a:spcBef>
                <a:spcPts val="400"/>
              </a:spcBef>
              <a:spcAft>
                <a:spcPts val="0"/>
              </a:spcAft>
              <a:buClr>
                <a:schemeClr val="lt1"/>
              </a:buClr>
              <a:buSzPts val="2000"/>
              <a:buFont typeface="Times New Roman"/>
              <a:buChar char="•"/>
            </a:pPr>
            <a:r>
              <a:rPr b="1" lang="en-US" sz="2000"/>
              <a:t>Make meeting conditions good.  Have a large surface to write on, make sure the room is quiet and warm enough, and that there aren’t lots of distractions.  Make sure no one is hungry, cold, or tired.  Meet over a meal if you can; food softens a meeting. </a:t>
            </a:r>
            <a:endParaRPr/>
          </a:p>
          <a:p>
            <a:pPr indent="-342900" lvl="0" marL="342900" rtl="0" algn="l">
              <a:lnSpc>
                <a:spcPct val="100000"/>
              </a:lnSpc>
              <a:spcBef>
                <a:spcPts val="400"/>
              </a:spcBef>
              <a:spcAft>
                <a:spcPts val="0"/>
              </a:spcAft>
              <a:buClr>
                <a:schemeClr val="lt1"/>
              </a:buClr>
              <a:buSzPts val="2000"/>
              <a:buFont typeface="Times New Roman"/>
              <a:buChar char="•"/>
            </a:pPr>
            <a:r>
              <a:rPr b="1" lang="en-US" sz="2000"/>
              <a:t>Let everyone talk.  Even if you think what they’re said is stupid.  Cutting someone off is rude, and not worth whatever small time gain you might make.  Don’t finish someone’s sentences for him or her; they can do that for themselves.  And remember:  talking louder or faster doesn’t make your idea any better.</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7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52" name="Google Shape;552;p7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53" name="Google Shape;553;p7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1600"/>
              <a:buFont typeface="Times New Roman"/>
              <a:buNone/>
            </a:pPr>
            <a:r>
              <a:rPr b="1" lang="en-US" sz="1600"/>
              <a:t>By Randy Pausch, for the Building Virtual Worlds course at Carnegie Mellon, Spring 1998</a:t>
            </a:r>
            <a:endParaRPr/>
          </a:p>
          <a:p>
            <a:pPr indent="-342900" lvl="0" marL="342900" rtl="0" algn="l">
              <a:lnSpc>
                <a:spcPct val="100000"/>
              </a:lnSpc>
              <a:spcBef>
                <a:spcPts val="480"/>
              </a:spcBef>
              <a:spcAft>
                <a:spcPts val="0"/>
              </a:spcAft>
              <a:buClr>
                <a:schemeClr val="lt1"/>
              </a:buClr>
              <a:buSzPts val="2400"/>
              <a:buFont typeface="Times New Roman"/>
              <a:buChar char="•"/>
            </a:pPr>
            <a:r>
              <a:rPr b="1" lang="en-US" sz="2400"/>
              <a:t>Check your egos at the door.  When you discuss ideas, immediately label them and write them down.  The labels should be descriptive of the idea, not the originator:</a:t>
            </a:r>
            <a:endParaRPr/>
          </a:p>
          <a:p>
            <a:pPr indent="-342900" lvl="0" marL="342900" rtl="0" algn="l">
              <a:lnSpc>
                <a:spcPct val="100000"/>
              </a:lnSpc>
              <a:spcBef>
                <a:spcPts val="480"/>
              </a:spcBef>
              <a:spcAft>
                <a:spcPts val="0"/>
              </a:spcAft>
              <a:buClr>
                <a:schemeClr val="lt1"/>
              </a:buClr>
              <a:buSzPts val="2400"/>
              <a:buFont typeface="Times New Roman"/>
              <a:buChar char="•"/>
            </a:pPr>
            <a:r>
              <a:rPr b="1" lang="en-US" sz="2400"/>
              <a:t>Praise each other.  Find something nice to say, even if it’s a stretch.  Even the worst of ideas has a silver lining inside it, if you just look hard enough.  Focus on the good, praise it, and then raise any objections or concerns you have about the rest of it.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7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59" name="Google Shape;559;p7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60" name="Google Shape;560;p7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1400"/>
              <a:buFont typeface="Times New Roman"/>
              <a:buNone/>
            </a:pPr>
            <a:r>
              <a:rPr b="1" lang="en-US" sz="1400"/>
              <a:t>By Randy Pausch, for the Building Virtual Worlds course at Carnegie Mellon, Spring 1998</a:t>
            </a:r>
            <a:endParaRPr/>
          </a:p>
          <a:p>
            <a:pPr indent="-342900" lvl="0" marL="342900" rtl="0" algn="l">
              <a:lnSpc>
                <a:spcPct val="90000"/>
              </a:lnSpc>
              <a:spcBef>
                <a:spcPts val="400"/>
              </a:spcBef>
              <a:spcAft>
                <a:spcPts val="0"/>
              </a:spcAft>
              <a:buClr>
                <a:schemeClr val="lt1"/>
              </a:buClr>
              <a:buSzPts val="2000"/>
              <a:buFont typeface="Times New Roman"/>
              <a:buChar char="•"/>
            </a:pPr>
            <a:r>
              <a:rPr b="1" lang="en-US" sz="2000"/>
              <a:t>Put if in writing.  Always write down who is responsible for what, by when.  Be concrete.  Arrange meetings by email, and establish accountability.  </a:t>
            </a:r>
            <a:endParaRPr/>
          </a:p>
          <a:p>
            <a:pPr indent="-342900" lvl="0" marL="342900" rtl="0" algn="l">
              <a:lnSpc>
                <a:spcPct val="90000"/>
              </a:lnSpc>
              <a:spcBef>
                <a:spcPts val="400"/>
              </a:spcBef>
              <a:spcAft>
                <a:spcPts val="0"/>
              </a:spcAft>
              <a:buClr>
                <a:schemeClr val="lt1"/>
              </a:buClr>
              <a:buSzPts val="2000"/>
              <a:buFont typeface="Times New Roman"/>
              <a:buChar char="•"/>
            </a:pPr>
            <a:r>
              <a:rPr b="1" lang="en-US" sz="2000"/>
              <a:t>Be open and honest.  Talk with your group members if there’s a problem, and talk with me if you think you need help..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7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66" name="Google Shape;566;p7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67" name="Google Shape;567;p79"/>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1600"/>
              <a:buFont typeface="Times New Roman"/>
              <a:buNone/>
            </a:pPr>
            <a:r>
              <a:rPr b="1" lang="en-US" sz="1600"/>
              <a:t>By Randy Pausch, for the Building Virtual Worlds course at Carnegie Mellon, Spring 1998</a:t>
            </a:r>
            <a:endParaRPr/>
          </a:p>
          <a:p>
            <a:pPr indent="-342900" lvl="0" marL="342900" rtl="0" algn="l">
              <a:lnSpc>
                <a:spcPct val="90000"/>
              </a:lnSpc>
              <a:spcBef>
                <a:spcPts val="480"/>
              </a:spcBef>
              <a:spcAft>
                <a:spcPts val="0"/>
              </a:spcAft>
              <a:buClr>
                <a:schemeClr val="lt1"/>
              </a:buClr>
              <a:buSzPts val="2400"/>
              <a:buFont typeface="Times New Roman"/>
              <a:buChar char="•"/>
            </a:pPr>
            <a:r>
              <a:rPr b="1" lang="en-US" sz="2400"/>
              <a:t>Avoid conflict at all costs.  When stress occurs and tempers flare, take a short break.  Clear your heads, apologize, and take another stab at it.  Apologize for upsetting your peers, even if you think someone else was primarily at fault; the goal is to work together, not start a legal battle over whose transgressions were worse.  It takes two to have an argument, so be the peacemaker.</a:t>
            </a:r>
            <a:endParaRPr/>
          </a:p>
          <a:p>
            <a:pPr indent="-342900" lvl="0" marL="342900" rtl="0" algn="l">
              <a:lnSpc>
                <a:spcPct val="90000"/>
              </a:lnSpc>
              <a:spcBef>
                <a:spcPts val="480"/>
              </a:spcBef>
              <a:spcAft>
                <a:spcPts val="0"/>
              </a:spcAft>
              <a:buClr>
                <a:schemeClr val="lt1"/>
              </a:buClr>
              <a:buSzPts val="2400"/>
              <a:buFont typeface="Times New Roman"/>
              <a:buChar char="•"/>
            </a:pPr>
            <a:r>
              <a:rPr b="1" lang="en-US" sz="2400"/>
              <a:t>Phrase alternatives as questions.  Instead of “I think we should do A, not B,” try “What if we did A, instead of B?”  That allows people to offer comments, rather than defend one choice.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32" name="Google Shape;132;p1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Problem is Severe</a:t>
            </a:r>
            <a:endParaRPr/>
          </a:p>
        </p:txBody>
      </p:sp>
      <p:sp>
        <p:nvSpPr>
          <p:cNvPr id="133" name="Google Shape;133;p19"/>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None/>
            </a:pPr>
            <a:r>
              <a:rPr b="1" lang="en-US"/>
              <a:t>By some estimates, people waste about 2 hours per day.  Signs of time wasting:</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Messy desk and cluttered (or no) files</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Can’t find things</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Miss appointments, need to reschedule them late and/or unprepared for meetings</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Volunteer to do things other people should do</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Tired/unable to concentrate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39" name="Google Shape;139;p20"/>
          <p:cNvSpPr txBox="1"/>
          <p:nvPr>
            <p:ph type="title"/>
          </p:nvPr>
        </p:nvSpPr>
        <p:spPr>
          <a:xfrm>
            <a:off x="685800" y="609600"/>
            <a:ext cx="8153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Hear me Now, Believe me Later</a:t>
            </a:r>
            <a:endParaRPr/>
          </a:p>
        </p:txBody>
      </p:sp>
      <p:sp>
        <p:nvSpPr>
          <p:cNvPr id="140" name="Google Shape;140;p20"/>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4400"/>
              <a:buFont typeface="Times New Roman"/>
              <a:buChar char="•"/>
            </a:pPr>
            <a:r>
              <a:rPr b="1" lang="en-US" sz="4400"/>
              <a:t>Being successful doesn’t make you manage your time well.</a:t>
            </a:r>
            <a:endParaRPr/>
          </a:p>
          <a:p>
            <a:pPr indent="-63500" lvl="0" marL="342900" rtl="0" algn="l">
              <a:lnSpc>
                <a:spcPct val="100000"/>
              </a:lnSpc>
              <a:spcBef>
                <a:spcPts val="880"/>
              </a:spcBef>
              <a:spcAft>
                <a:spcPts val="0"/>
              </a:spcAft>
              <a:buClr>
                <a:schemeClr val="lt1"/>
              </a:buClr>
              <a:buSzPts val="4400"/>
              <a:buFont typeface="Times New Roman"/>
              <a:buNone/>
            </a:pPr>
            <a:r>
              <a:t/>
            </a:r>
            <a:endParaRPr b="1" sz="4400"/>
          </a:p>
          <a:p>
            <a:pPr indent="-342900" lvl="0" marL="342900" rtl="0" algn="l">
              <a:lnSpc>
                <a:spcPct val="100000"/>
              </a:lnSpc>
              <a:spcBef>
                <a:spcPts val="880"/>
              </a:spcBef>
              <a:spcAft>
                <a:spcPts val="0"/>
              </a:spcAft>
              <a:buClr>
                <a:schemeClr val="lt1"/>
              </a:buClr>
              <a:buSzPts val="4400"/>
              <a:buFont typeface="Times New Roman"/>
              <a:buChar char="•"/>
            </a:pPr>
            <a:r>
              <a:rPr b="1" lang="en-US" sz="4400"/>
              <a:t>Managing your time well makes you successful.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46" name="Google Shape;146;p2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Goals, Priorities, and Planning</a:t>
            </a:r>
            <a:endParaRPr/>
          </a:p>
        </p:txBody>
      </p:sp>
      <p:sp>
        <p:nvSpPr>
          <p:cNvPr id="147" name="Google Shape;147;p2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Why am I doing this?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What is the goal?</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Why will I succeed?</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What happens if I chose not to do it?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imeManagementTalk">
  <a:themeElements>
    <a:clrScheme name="">
      <a:dk1>
        <a:srgbClr val="000000"/>
      </a:dk1>
      <a:lt1>
        <a:srgbClr val="FFFFFF"/>
      </a:lt1>
      <a:dk2>
        <a:srgbClr val="000066"/>
      </a:dk2>
      <a:lt2>
        <a:srgbClr val="FFFF00"/>
      </a:lt2>
      <a:accent1>
        <a:srgbClr val="FF9900"/>
      </a:accent1>
      <a:accent2>
        <a:srgbClr val="00FFFF"/>
      </a:accent2>
      <a:accent3>
        <a:srgbClr val="AAAAB8"/>
      </a:accent3>
      <a:accent4>
        <a:srgbClr val="DADADA"/>
      </a:accent4>
      <a:accent5>
        <a:srgbClr val="FFCAAA"/>
      </a:accent5>
      <a:accent6>
        <a:srgbClr val="00E7E7"/>
      </a:accent6>
      <a:hlink>
        <a:srgbClr val="FF0000"/>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